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60" r:id="rId4"/>
    <p:sldId id="258" r:id="rId5"/>
    <p:sldId id="261" r:id="rId6"/>
    <p:sldId id="259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6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3A60A5-DE69-425B-9642-8F8714C1DC31}" type="datetimeFigureOut">
              <a:rPr lang="en-US" smtClean="0"/>
              <a:pPr/>
              <a:t>5/23/2008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2FB1A0-886F-437C-AA5D-200D312BCB0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2FB1A0-886F-437C-AA5D-200D312BCB0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2FB1A0-886F-437C-AA5D-200D312BCB0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2FB1A0-886F-437C-AA5D-200D312BCB0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2FB1A0-886F-437C-AA5D-200D312BCB0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2FB1A0-886F-437C-AA5D-200D312BCB0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2FB1A0-886F-437C-AA5D-200D312BCB0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2FB1A0-886F-437C-AA5D-200D312BCB0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90E526E4-B056-424C-A7B3-DEF416B069A8}" type="datetimeFigureOut">
              <a:rPr lang="en-US" smtClean="0"/>
              <a:pPr/>
              <a:t>5/23/2008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F691AB28-9513-4AFF-BBF3-B1BC61B86F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526E4-B056-424C-A7B3-DEF416B069A8}" type="datetimeFigureOut">
              <a:rPr lang="en-US" smtClean="0"/>
              <a:pPr/>
              <a:t>5/23/2008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1AB28-9513-4AFF-BBF3-B1BC61B86F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526E4-B056-424C-A7B3-DEF416B069A8}" type="datetimeFigureOut">
              <a:rPr lang="en-US" smtClean="0"/>
              <a:pPr/>
              <a:t>5/23/2008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1AB28-9513-4AFF-BBF3-B1BC61B86F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0E526E4-B056-424C-A7B3-DEF416B069A8}" type="datetimeFigureOut">
              <a:rPr lang="en-US" smtClean="0"/>
              <a:pPr/>
              <a:t>5/23/2008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1AB28-9513-4AFF-BBF3-B1BC61B86F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90E526E4-B056-424C-A7B3-DEF416B069A8}" type="datetimeFigureOut">
              <a:rPr lang="en-US" smtClean="0"/>
              <a:pPr/>
              <a:t>5/23/2008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F691AB28-9513-4AFF-BBF3-B1BC61B86F0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0E526E4-B056-424C-A7B3-DEF416B069A8}" type="datetimeFigureOut">
              <a:rPr lang="en-US" smtClean="0"/>
              <a:pPr/>
              <a:t>5/23/2008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691AB28-9513-4AFF-BBF3-B1BC61B86F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90E526E4-B056-424C-A7B3-DEF416B069A8}" type="datetimeFigureOut">
              <a:rPr lang="en-US" smtClean="0"/>
              <a:pPr/>
              <a:t>5/23/2008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F691AB28-9513-4AFF-BBF3-B1BC61B86F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526E4-B056-424C-A7B3-DEF416B069A8}" type="datetimeFigureOut">
              <a:rPr lang="en-US" smtClean="0"/>
              <a:pPr/>
              <a:t>5/23/2008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1AB28-9513-4AFF-BBF3-B1BC61B86F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0E526E4-B056-424C-A7B3-DEF416B069A8}" type="datetimeFigureOut">
              <a:rPr lang="en-US" smtClean="0"/>
              <a:pPr/>
              <a:t>5/23/2008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691AB28-9513-4AFF-BBF3-B1BC61B86F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90E526E4-B056-424C-A7B3-DEF416B069A8}" type="datetimeFigureOut">
              <a:rPr lang="en-US" smtClean="0"/>
              <a:pPr/>
              <a:t>5/23/2008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F691AB28-9513-4AFF-BBF3-B1BC61B86F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90E526E4-B056-424C-A7B3-DEF416B069A8}" type="datetimeFigureOut">
              <a:rPr lang="en-US" smtClean="0"/>
              <a:pPr/>
              <a:t>5/23/2008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F691AB28-9513-4AFF-BBF3-B1BC61B86F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90E526E4-B056-424C-A7B3-DEF416B069A8}" type="datetimeFigureOut">
              <a:rPr lang="en-US" smtClean="0"/>
              <a:pPr/>
              <a:t>5/23/2008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F691AB28-9513-4AFF-BBF3-B1BC61B86F0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Areas of triangles, parallelograms, and rhombuses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May </a:t>
            </a:r>
            <a:r>
              <a:rPr lang="en-US" smtClean="0"/>
              <a:t>23, </a:t>
            </a:r>
            <a:r>
              <a:rPr lang="en-US" dirty="0" smtClean="0"/>
              <a:t>2008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Area of a triangle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A= (1/2)</a:t>
            </a:r>
            <a:r>
              <a:rPr lang="en-US" dirty="0" err="1" smtClean="0"/>
              <a:t>bh</a:t>
            </a:r>
            <a:endParaRPr lang="en-US" dirty="0"/>
          </a:p>
          <a:p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>
            <a:off x="838200" y="2971800"/>
            <a:ext cx="5257800" cy="30480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88"/>
          <p:cNvSpPr/>
          <p:nvPr/>
        </p:nvSpPr>
        <p:spPr>
          <a:xfrm>
            <a:off x="765810" y="6035080"/>
            <a:ext cx="5234941" cy="79486"/>
          </a:xfrm>
          <a:custGeom>
            <a:avLst/>
            <a:gdLst/>
            <a:ahLst/>
            <a:cxnLst/>
            <a:rect l="0" t="0" r="0" b="0"/>
            <a:pathLst>
              <a:path w="5234941" h="79486">
                <a:moveTo>
                  <a:pt x="0" y="34249"/>
                </a:moveTo>
                <a:lnTo>
                  <a:pt x="120128" y="34249"/>
                </a:lnTo>
                <a:lnTo>
                  <a:pt x="127075" y="32980"/>
                </a:lnTo>
                <a:lnTo>
                  <a:pt x="132977" y="30863"/>
                </a:lnTo>
                <a:lnTo>
                  <a:pt x="138181" y="28182"/>
                </a:lnTo>
                <a:lnTo>
                  <a:pt x="142921" y="26394"/>
                </a:lnTo>
                <a:lnTo>
                  <a:pt x="151573" y="24408"/>
                </a:lnTo>
                <a:lnTo>
                  <a:pt x="187856" y="17222"/>
                </a:lnTo>
                <a:lnTo>
                  <a:pt x="210327" y="15278"/>
                </a:lnTo>
                <a:lnTo>
                  <a:pt x="269162" y="13118"/>
                </a:lnTo>
                <a:lnTo>
                  <a:pt x="452097" y="11457"/>
                </a:lnTo>
                <a:lnTo>
                  <a:pt x="659595" y="11389"/>
                </a:lnTo>
                <a:lnTo>
                  <a:pt x="754941" y="5322"/>
                </a:lnTo>
                <a:lnTo>
                  <a:pt x="799204" y="3534"/>
                </a:lnTo>
                <a:lnTo>
                  <a:pt x="895798" y="1548"/>
                </a:lnTo>
                <a:lnTo>
                  <a:pt x="1268353" y="0"/>
                </a:lnTo>
                <a:lnTo>
                  <a:pt x="1298958" y="1257"/>
                </a:lnTo>
                <a:lnTo>
                  <a:pt x="1326982" y="3364"/>
                </a:lnTo>
                <a:lnTo>
                  <a:pt x="1353285" y="6039"/>
                </a:lnTo>
                <a:lnTo>
                  <a:pt x="1384790" y="7823"/>
                </a:lnTo>
                <a:lnTo>
                  <a:pt x="1457048" y="9804"/>
                </a:lnTo>
                <a:lnTo>
                  <a:pt x="1570202" y="10920"/>
                </a:lnTo>
                <a:lnTo>
                  <a:pt x="1610681" y="12346"/>
                </a:lnTo>
                <a:lnTo>
                  <a:pt x="1761443" y="20374"/>
                </a:lnTo>
                <a:lnTo>
                  <a:pt x="1924894" y="22605"/>
                </a:lnTo>
                <a:lnTo>
                  <a:pt x="1973108" y="23994"/>
                </a:lnTo>
                <a:lnTo>
                  <a:pt x="2118643" y="31847"/>
                </a:lnTo>
                <a:lnTo>
                  <a:pt x="2140138" y="32648"/>
                </a:lnTo>
                <a:lnTo>
                  <a:pt x="2249272" y="39843"/>
                </a:lnTo>
                <a:lnTo>
                  <a:pt x="2369583" y="39699"/>
                </a:lnTo>
                <a:lnTo>
                  <a:pt x="2530052" y="39251"/>
                </a:lnTo>
                <a:lnTo>
                  <a:pt x="2559191" y="41394"/>
                </a:lnTo>
                <a:lnTo>
                  <a:pt x="2615275" y="43775"/>
                </a:lnTo>
                <a:lnTo>
                  <a:pt x="2754656" y="45512"/>
                </a:lnTo>
                <a:lnTo>
                  <a:pt x="2816872" y="46875"/>
                </a:lnTo>
                <a:lnTo>
                  <a:pt x="2840574" y="49017"/>
                </a:lnTo>
                <a:lnTo>
                  <a:pt x="2861456" y="51714"/>
                </a:lnTo>
                <a:lnTo>
                  <a:pt x="2885537" y="53512"/>
                </a:lnTo>
                <a:lnTo>
                  <a:pt x="2939387" y="55511"/>
                </a:lnTo>
                <a:lnTo>
                  <a:pt x="2966702" y="57314"/>
                </a:lnTo>
                <a:lnTo>
                  <a:pt x="2993801" y="59785"/>
                </a:lnTo>
                <a:lnTo>
                  <a:pt x="3020757" y="62703"/>
                </a:lnTo>
                <a:lnTo>
                  <a:pt x="3043808" y="64649"/>
                </a:lnTo>
                <a:lnTo>
                  <a:pt x="3082967" y="66811"/>
                </a:lnTo>
                <a:lnTo>
                  <a:pt x="3406686" y="78335"/>
                </a:lnTo>
                <a:lnTo>
                  <a:pt x="3525399" y="79485"/>
                </a:lnTo>
                <a:lnTo>
                  <a:pt x="3570736" y="78377"/>
                </a:lnTo>
                <a:lnTo>
                  <a:pt x="3741806" y="70859"/>
                </a:lnTo>
                <a:lnTo>
                  <a:pt x="3845260" y="68998"/>
                </a:lnTo>
                <a:lnTo>
                  <a:pt x="3862716" y="67575"/>
                </a:lnTo>
                <a:lnTo>
                  <a:pt x="3878164" y="65357"/>
                </a:lnTo>
                <a:lnTo>
                  <a:pt x="3892272" y="62607"/>
                </a:lnTo>
                <a:lnTo>
                  <a:pt x="3910568" y="60775"/>
                </a:lnTo>
                <a:lnTo>
                  <a:pt x="3954603" y="58738"/>
                </a:lnTo>
                <a:lnTo>
                  <a:pt x="4136931" y="55867"/>
                </a:lnTo>
                <a:lnTo>
                  <a:pt x="4262891" y="49262"/>
                </a:lnTo>
                <a:lnTo>
                  <a:pt x="4386714" y="45471"/>
                </a:lnTo>
                <a:lnTo>
                  <a:pt x="4544055" y="36842"/>
                </a:lnTo>
                <a:lnTo>
                  <a:pt x="4568610" y="35978"/>
                </a:lnTo>
                <a:lnTo>
                  <a:pt x="4633146" y="31631"/>
                </a:lnTo>
                <a:lnTo>
                  <a:pt x="4696966" y="26736"/>
                </a:lnTo>
                <a:lnTo>
                  <a:pt x="4758605" y="22710"/>
                </a:lnTo>
                <a:lnTo>
                  <a:pt x="4823422" y="17268"/>
                </a:lnTo>
                <a:lnTo>
                  <a:pt x="4858994" y="15308"/>
                </a:lnTo>
                <a:lnTo>
                  <a:pt x="4932386" y="13131"/>
                </a:lnTo>
                <a:lnTo>
                  <a:pt x="5121051" y="11542"/>
                </a:lnTo>
                <a:lnTo>
                  <a:pt x="5218241" y="11403"/>
                </a:lnTo>
                <a:lnTo>
                  <a:pt x="5223807" y="12669"/>
                </a:lnTo>
                <a:lnTo>
                  <a:pt x="5227518" y="14782"/>
                </a:lnTo>
                <a:lnTo>
                  <a:pt x="5234940" y="3424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9"/>
          <p:cNvSpPr/>
          <p:nvPr/>
        </p:nvSpPr>
        <p:spPr>
          <a:xfrm>
            <a:off x="3371850" y="3017519"/>
            <a:ext cx="205741" cy="3038943"/>
          </a:xfrm>
          <a:custGeom>
            <a:avLst/>
            <a:gdLst/>
            <a:ahLst/>
            <a:cxnLst/>
            <a:rect l="0" t="0" r="0" b="0"/>
            <a:pathLst>
              <a:path w="205741" h="3038943">
                <a:moveTo>
                  <a:pt x="91440" y="0"/>
                </a:moveTo>
                <a:lnTo>
                  <a:pt x="81598" y="0"/>
                </a:lnTo>
                <a:lnTo>
                  <a:pt x="81069" y="1270"/>
                </a:lnTo>
                <a:lnTo>
                  <a:pt x="80051" y="20801"/>
                </a:lnTo>
                <a:lnTo>
                  <a:pt x="80013" y="38589"/>
                </a:lnTo>
                <a:lnTo>
                  <a:pt x="78742" y="42236"/>
                </a:lnTo>
                <a:lnTo>
                  <a:pt x="73943" y="49675"/>
                </a:lnTo>
                <a:lnTo>
                  <a:pt x="70963" y="60602"/>
                </a:lnTo>
                <a:lnTo>
                  <a:pt x="67623" y="87850"/>
                </a:lnTo>
                <a:lnTo>
                  <a:pt x="62651" y="100851"/>
                </a:lnTo>
                <a:lnTo>
                  <a:pt x="58780" y="116383"/>
                </a:lnTo>
                <a:lnTo>
                  <a:pt x="57245" y="205967"/>
                </a:lnTo>
                <a:lnTo>
                  <a:pt x="51094" y="299578"/>
                </a:lnTo>
                <a:lnTo>
                  <a:pt x="45859" y="390734"/>
                </a:lnTo>
                <a:lnTo>
                  <a:pt x="45732" y="415141"/>
                </a:lnTo>
                <a:lnTo>
                  <a:pt x="39655" y="438812"/>
                </a:lnTo>
                <a:lnTo>
                  <a:pt x="35350" y="462693"/>
                </a:lnTo>
                <a:lnTo>
                  <a:pt x="30921" y="537878"/>
                </a:lnTo>
                <a:lnTo>
                  <a:pt x="25172" y="565447"/>
                </a:lnTo>
                <a:lnTo>
                  <a:pt x="21862" y="576355"/>
                </a:lnTo>
                <a:lnTo>
                  <a:pt x="16066" y="593978"/>
                </a:lnTo>
                <a:lnTo>
                  <a:pt x="12346" y="615640"/>
                </a:lnTo>
                <a:lnTo>
                  <a:pt x="10170" y="685193"/>
                </a:lnTo>
                <a:lnTo>
                  <a:pt x="5366" y="697384"/>
                </a:lnTo>
                <a:lnTo>
                  <a:pt x="2385" y="707035"/>
                </a:lnTo>
                <a:lnTo>
                  <a:pt x="706" y="726382"/>
                </a:lnTo>
                <a:lnTo>
                  <a:pt x="12" y="811405"/>
                </a:lnTo>
                <a:lnTo>
                  <a:pt x="0" y="1003435"/>
                </a:lnTo>
                <a:lnTo>
                  <a:pt x="3387" y="1024245"/>
                </a:lnTo>
                <a:lnTo>
                  <a:pt x="6067" y="1033350"/>
                </a:lnTo>
                <a:lnTo>
                  <a:pt x="11641" y="1097634"/>
                </a:lnTo>
                <a:lnTo>
                  <a:pt x="17027" y="1121144"/>
                </a:lnTo>
                <a:lnTo>
                  <a:pt x="22347" y="1192582"/>
                </a:lnTo>
                <a:lnTo>
                  <a:pt x="31839" y="1279179"/>
                </a:lnTo>
                <a:lnTo>
                  <a:pt x="34146" y="1373728"/>
                </a:lnTo>
                <a:lnTo>
                  <a:pt x="36734" y="1400958"/>
                </a:lnTo>
                <a:lnTo>
                  <a:pt x="46383" y="1485402"/>
                </a:lnTo>
                <a:lnTo>
                  <a:pt x="51242" y="1521128"/>
                </a:lnTo>
                <a:lnTo>
                  <a:pt x="55751" y="1550026"/>
                </a:lnTo>
                <a:lnTo>
                  <a:pt x="60027" y="1574370"/>
                </a:lnTo>
                <a:lnTo>
                  <a:pt x="66045" y="1620769"/>
                </a:lnTo>
                <a:lnTo>
                  <a:pt x="69430" y="1640583"/>
                </a:lnTo>
                <a:lnTo>
                  <a:pt x="79964" y="1693078"/>
                </a:lnTo>
                <a:lnTo>
                  <a:pt x="86340" y="1734190"/>
                </a:lnTo>
                <a:lnTo>
                  <a:pt x="91713" y="1779131"/>
                </a:lnTo>
                <a:lnTo>
                  <a:pt x="102568" y="1858372"/>
                </a:lnTo>
                <a:lnTo>
                  <a:pt x="106478" y="1892965"/>
                </a:lnTo>
                <a:lnTo>
                  <a:pt x="110823" y="1948335"/>
                </a:lnTo>
                <a:lnTo>
                  <a:pt x="116141" y="1983950"/>
                </a:lnTo>
                <a:lnTo>
                  <a:pt x="121468" y="2009516"/>
                </a:lnTo>
                <a:lnTo>
                  <a:pt x="125737" y="2047869"/>
                </a:lnTo>
                <a:lnTo>
                  <a:pt x="131236" y="2080681"/>
                </a:lnTo>
                <a:lnTo>
                  <a:pt x="135404" y="2116650"/>
                </a:lnTo>
                <a:lnTo>
                  <a:pt x="152524" y="2265343"/>
                </a:lnTo>
                <a:lnTo>
                  <a:pt x="157798" y="2345214"/>
                </a:lnTo>
                <a:lnTo>
                  <a:pt x="159727" y="2432557"/>
                </a:lnTo>
                <a:lnTo>
                  <a:pt x="163276" y="2459510"/>
                </a:lnTo>
                <a:lnTo>
                  <a:pt x="169028" y="2492351"/>
                </a:lnTo>
                <a:lnTo>
                  <a:pt x="174773" y="2581629"/>
                </a:lnTo>
                <a:lnTo>
                  <a:pt x="180478" y="2621667"/>
                </a:lnTo>
                <a:lnTo>
                  <a:pt x="186056" y="2689805"/>
                </a:lnTo>
                <a:lnTo>
                  <a:pt x="191864" y="2726110"/>
                </a:lnTo>
                <a:lnTo>
                  <a:pt x="197482" y="2809794"/>
                </a:lnTo>
                <a:lnTo>
                  <a:pt x="202069" y="2826138"/>
                </a:lnTo>
                <a:lnTo>
                  <a:pt x="205417" y="2918524"/>
                </a:lnTo>
                <a:lnTo>
                  <a:pt x="205740" y="3038942"/>
                </a:lnTo>
                <a:lnTo>
                  <a:pt x="205740" y="30289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90"/>
          <p:cNvSpPr/>
          <p:nvPr/>
        </p:nvSpPr>
        <p:spPr>
          <a:xfrm>
            <a:off x="3543300" y="5760733"/>
            <a:ext cx="468630" cy="285737"/>
          </a:xfrm>
          <a:custGeom>
            <a:avLst/>
            <a:gdLst/>
            <a:ahLst/>
            <a:cxnLst/>
            <a:rect l="0" t="0" r="0" b="0"/>
            <a:pathLst>
              <a:path w="468630" h="285737">
                <a:moveTo>
                  <a:pt x="0" y="45706"/>
                </a:moveTo>
                <a:lnTo>
                  <a:pt x="0" y="35865"/>
                </a:lnTo>
                <a:lnTo>
                  <a:pt x="6067" y="28679"/>
                </a:lnTo>
                <a:lnTo>
                  <a:pt x="12935" y="25465"/>
                </a:lnTo>
                <a:lnTo>
                  <a:pt x="22593" y="22052"/>
                </a:lnTo>
                <a:lnTo>
                  <a:pt x="34112" y="18507"/>
                </a:lnTo>
                <a:lnTo>
                  <a:pt x="44331" y="16143"/>
                </a:lnTo>
                <a:lnTo>
                  <a:pt x="53684" y="14568"/>
                </a:lnTo>
                <a:lnTo>
                  <a:pt x="62459" y="13517"/>
                </a:lnTo>
                <a:lnTo>
                  <a:pt x="75596" y="8964"/>
                </a:lnTo>
                <a:lnTo>
                  <a:pt x="80878" y="5971"/>
                </a:lnTo>
                <a:lnTo>
                  <a:pt x="89478" y="3977"/>
                </a:lnTo>
                <a:lnTo>
                  <a:pt x="100292" y="2646"/>
                </a:lnTo>
                <a:lnTo>
                  <a:pt x="112581" y="1760"/>
                </a:lnTo>
                <a:lnTo>
                  <a:pt x="124584" y="1169"/>
                </a:lnTo>
                <a:lnTo>
                  <a:pt x="148081" y="512"/>
                </a:lnTo>
                <a:lnTo>
                  <a:pt x="191434" y="90"/>
                </a:lnTo>
                <a:lnTo>
                  <a:pt x="298055" y="0"/>
                </a:lnTo>
                <a:lnTo>
                  <a:pt x="323163" y="3806"/>
                </a:lnTo>
                <a:lnTo>
                  <a:pt x="350062" y="10153"/>
                </a:lnTo>
                <a:lnTo>
                  <a:pt x="378155" y="18194"/>
                </a:lnTo>
                <a:lnTo>
                  <a:pt x="398153" y="23555"/>
                </a:lnTo>
                <a:lnTo>
                  <a:pt x="412755" y="27129"/>
                </a:lnTo>
                <a:lnTo>
                  <a:pt x="423760" y="29512"/>
                </a:lnTo>
                <a:lnTo>
                  <a:pt x="432367" y="32370"/>
                </a:lnTo>
                <a:lnTo>
                  <a:pt x="445316" y="38932"/>
                </a:lnTo>
                <a:lnTo>
                  <a:pt x="453678" y="43699"/>
                </a:lnTo>
                <a:lnTo>
                  <a:pt x="462224" y="51180"/>
                </a:lnTo>
                <a:lnTo>
                  <a:pt x="466731" y="55372"/>
                </a:lnTo>
                <a:lnTo>
                  <a:pt x="467786" y="63125"/>
                </a:lnTo>
                <a:lnTo>
                  <a:pt x="468255" y="73768"/>
                </a:lnTo>
                <a:lnTo>
                  <a:pt x="468519" y="86900"/>
                </a:lnTo>
                <a:lnTo>
                  <a:pt x="468615" y="136911"/>
                </a:lnTo>
                <a:lnTo>
                  <a:pt x="467350" y="152230"/>
                </a:lnTo>
                <a:lnTo>
                  <a:pt x="465236" y="166252"/>
                </a:lnTo>
                <a:lnTo>
                  <a:pt x="462557" y="179410"/>
                </a:lnTo>
                <a:lnTo>
                  <a:pt x="460771" y="190722"/>
                </a:lnTo>
                <a:lnTo>
                  <a:pt x="459581" y="200804"/>
                </a:lnTo>
                <a:lnTo>
                  <a:pt x="458787" y="210064"/>
                </a:lnTo>
                <a:lnTo>
                  <a:pt x="458258" y="217509"/>
                </a:lnTo>
                <a:lnTo>
                  <a:pt x="457670" y="229166"/>
                </a:lnTo>
                <a:lnTo>
                  <a:pt x="457409" y="241968"/>
                </a:lnTo>
                <a:lnTo>
                  <a:pt x="457212" y="271494"/>
                </a:lnTo>
                <a:lnTo>
                  <a:pt x="458478" y="272431"/>
                </a:lnTo>
                <a:lnTo>
                  <a:pt x="463271" y="273473"/>
                </a:lnTo>
                <a:lnTo>
                  <a:pt x="465057" y="275021"/>
                </a:lnTo>
                <a:lnTo>
                  <a:pt x="466248" y="277323"/>
                </a:lnTo>
                <a:lnTo>
                  <a:pt x="468629" y="28573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91"/>
          <p:cNvSpPr/>
          <p:nvPr/>
        </p:nvSpPr>
        <p:spPr>
          <a:xfrm>
            <a:off x="2154092" y="4446269"/>
            <a:ext cx="760559" cy="398883"/>
          </a:xfrm>
          <a:custGeom>
            <a:avLst/>
            <a:gdLst/>
            <a:ahLst/>
            <a:cxnLst/>
            <a:rect l="0" t="0" r="0" b="0"/>
            <a:pathLst>
              <a:path w="760559" h="398883">
                <a:moveTo>
                  <a:pt x="51898" y="0"/>
                </a:moveTo>
                <a:lnTo>
                  <a:pt x="45830" y="18204"/>
                </a:lnTo>
                <a:lnTo>
                  <a:pt x="42851" y="30527"/>
                </a:lnTo>
                <a:lnTo>
                  <a:pt x="41527" y="41508"/>
                </a:lnTo>
                <a:lnTo>
                  <a:pt x="41174" y="47992"/>
                </a:lnTo>
                <a:lnTo>
                  <a:pt x="40781" y="61970"/>
                </a:lnTo>
                <a:lnTo>
                  <a:pt x="40509" y="99193"/>
                </a:lnTo>
                <a:lnTo>
                  <a:pt x="39225" y="111849"/>
                </a:lnTo>
                <a:lnTo>
                  <a:pt x="34412" y="146231"/>
                </a:lnTo>
                <a:lnTo>
                  <a:pt x="32621" y="162257"/>
                </a:lnTo>
                <a:lnTo>
                  <a:pt x="31426" y="176752"/>
                </a:lnTo>
                <a:lnTo>
                  <a:pt x="30099" y="201746"/>
                </a:lnTo>
                <a:lnTo>
                  <a:pt x="29509" y="221322"/>
                </a:lnTo>
                <a:lnTo>
                  <a:pt x="29178" y="264826"/>
                </a:lnTo>
                <a:lnTo>
                  <a:pt x="27861" y="278151"/>
                </a:lnTo>
                <a:lnTo>
                  <a:pt x="25713" y="289574"/>
                </a:lnTo>
                <a:lnTo>
                  <a:pt x="23011" y="299730"/>
                </a:lnTo>
                <a:lnTo>
                  <a:pt x="19940" y="314120"/>
                </a:lnTo>
                <a:lnTo>
                  <a:pt x="13141" y="350429"/>
                </a:lnTo>
                <a:lnTo>
                  <a:pt x="10820" y="365699"/>
                </a:lnTo>
                <a:lnTo>
                  <a:pt x="9272" y="378420"/>
                </a:lnTo>
                <a:lnTo>
                  <a:pt x="8241" y="389440"/>
                </a:lnTo>
                <a:lnTo>
                  <a:pt x="6283" y="395517"/>
                </a:lnTo>
                <a:lnTo>
                  <a:pt x="3708" y="398298"/>
                </a:lnTo>
                <a:lnTo>
                  <a:pt x="721" y="398882"/>
                </a:lnTo>
                <a:lnTo>
                  <a:pt x="0" y="392922"/>
                </a:lnTo>
                <a:lnTo>
                  <a:pt x="789" y="382598"/>
                </a:lnTo>
                <a:lnTo>
                  <a:pt x="2585" y="369365"/>
                </a:lnTo>
                <a:lnTo>
                  <a:pt x="3783" y="356734"/>
                </a:lnTo>
                <a:lnTo>
                  <a:pt x="4581" y="344502"/>
                </a:lnTo>
                <a:lnTo>
                  <a:pt x="5113" y="332539"/>
                </a:lnTo>
                <a:lnTo>
                  <a:pt x="6738" y="322023"/>
                </a:lnTo>
                <a:lnTo>
                  <a:pt x="9091" y="312472"/>
                </a:lnTo>
                <a:lnTo>
                  <a:pt x="11930" y="303565"/>
                </a:lnTo>
                <a:lnTo>
                  <a:pt x="15093" y="295087"/>
                </a:lnTo>
                <a:lnTo>
                  <a:pt x="18471" y="286894"/>
                </a:lnTo>
                <a:lnTo>
                  <a:pt x="21993" y="278893"/>
                </a:lnTo>
                <a:lnTo>
                  <a:pt x="25611" y="269749"/>
                </a:lnTo>
                <a:lnTo>
                  <a:pt x="33018" y="249429"/>
                </a:lnTo>
                <a:lnTo>
                  <a:pt x="38041" y="238676"/>
                </a:lnTo>
                <a:lnTo>
                  <a:pt x="43930" y="227697"/>
                </a:lnTo>
                <a:lnTo>
                  <a:pt x="50396" y="216568"/>
                </a:lnTo>
                <a:lnTo>
                  <a:pt x="60967" y="197430"/>
                </a:lnTo>
                <a:lnTo>
                  <a:pt x="65564" y="188770"/>
                </a:lnTo>
                <a:lnTo>
                  <a:pt x="71168" y="179187"/>
                </a:lnTo>
                <a:lnTo>
                  <a:pt x="84169" y="158379"/>
                </a:lnTo>
                <a:lnTo>
                  <a:pt x="89922" y="150036"/>
                </a:lnTo>
                <a:lnTo>
                  <a:pt x="95027" y="143204"/>
                </a:lnTo>
                <a:lnTo>
                  <a:pt x="99701" y="137379"/>
                </a:lnTo>
                <a:lnTo>
                  <a:pt x="105356" y="133496"/>
                </a:lnTo>
                <a:lnTo>
                  <a:pt x="124182" y="126761"/>
                </a:lnTo>
                <a:lnTo>
                  <a:pt x="133977" y="120685"/>
                </a:lnTo>
                <a:lnTo>
                  <a:pt x="145951" y="117138"/>
                </a:lnTo>
                <a:lnTo>
                  <a:pt x="152700" y="116192"/>
                </a:lnTo>
                <a:lnTo>
                  <a:pt x="166972" y="118528"/>
                </a:lnTo>
                <a:lnTo>
                  <a:pt x="181782" y="122529"/>
                </a:lnTo>
                <a:lnTo>
                  <a:pt x="203130" y="126052"/>
                </a:lnTo>
                <a:lnTo>
                  <a:pt x="213515" y="131377"/>
                </a:lnTo>
                <a:lnTo>
                  <a:pt x="226502" y="141514"/>
                </a:lnTo>
                <a:lnTo>
                  <a:pt x="238393" y="152562"/>
                </a:lnTo>
                <a:lnTo>
                  <a:pt x="240998" y="157588"/>
                </a:lnTo>
                <a:lnTo>
                  <a:pt x="243892" y="169946"/>
                </a:lnTo>
                <a:lnTo>
                  <a:pt x="245934" y="178067"/>
                </a:lnTo>
                <a:lnTo>
                  <a:pt x="248565" y="187292"/>
                </a:lnTo>
                <a:lnTo>
                  <a:pt x="251589" y="197252"/>
                </a:lnTo>
                <a:lnTo>
                  <a:pt x="254875" y="211511"/>
                </a:lnTo>
                <a:lnTo>
                  <a:pt x="261913" y="247675"/>
                </a:lnTo>
                <a:lnTo>
                  <a:pt x="264298" y="261637"/>
                </a:lnTo>
                <a:lnTo>
                  <a:pt x="265888" y="272215"/>
                </a:lnTo>
                <a:lnTo>
                  <a:pt x="266948" y="280537"/>
                </a:lnTo>
                <a:lnTo>
                  <a:pt x="268924" y="292435"/>
                </a:lnTo>
                <a:lnTo>
                  <a:pt x="274507" y="322588"/>
                </a:lnTo>
                <a:lnTo>
                  <a:pt x="277774" y="334439"/>
                </a:lnTo>
                <a:lnTo>
                  <a:pt x="281222" y="343609"/>
                </a:lnTo>
                <a:lnTo>
                  <a:pt x="284790" y="350993"/>
                </a:lnTo>
                <a:lnTo>
                  <a:pt x="292142" y="362584"/>
                </a:lnTo>
                <a:lnTo>
                  <a:pt x="295881" y="367453"/>
                </a:lnTo>
                <a:lnTo>
                  <a:pt x="302183" y="370698"/>
                </a:lnTo>
                <a:lnTo>
                  <a:pt x="319345" y="374305"/>
                </a:lnTo>
                <a:lnTo>
                  <a:pt x="338293" y="376335"/>
                </a:lnTo>
                <a:lnTo>
                  <a:pt x="343157" y="375351"/>
                </a:lnTo>
                <a:lnTo>
                  <a:pt x="363477" y="364645"/>
                </a:lnTo>
                <a:lnTo>
                  <a:pt x="380861" y="354000"/>
                </a:lnTo>
                <a:lnTo>
                  <a:pt x="392413" y="345293"/>
                </a:lnTo>
                <a:lnTo>
                  <a:pt x="410248" y="332957"/>
                </a:lnTo>
                <a:lnTo>
                  <a:pt x="424101" y="322394"/>
                </a:lnTo>
                <a:lnTo>
                  <a:pt x="429573" y="317800"/>
                </a:lnTo>
                <a:lnTo>
                  <a:pt x="437031" y="309657"/>
                </a:lnTo>
                <a:lnTo>
                  <a:pt x="445814" y="299148"/>
                </a:lnTo>
                <a:lnTo>
                  <a:pt x="455478" y="287062"/>
                </a:lnTo>
                <a:lnTo>
                  <a:pt x="463191" y="277735"/>
                </a:lnTo>
                <a:lnTo>
                  <a:pt x="469603" y="270247"/>
                </a:lnTo>
                <a:lnTo>
                  <a:pt x="475148" y="263984"/>
                </a:lnTo>
                <a:lnTo>
                  <a:pt x="480115" y="252190"/>
                </a:lnTo>
                <a:lnTo>
                  <a:pt x="484696" y="236707"/>
                </a:lnTo>
                <a:lnTo>
                  <a:pt x="489020" y="218765"/>
                </a:lnTo>
                <a:lnTo>
                  <a:pt x="493172" y="204263"/>
                </a:lnTo>
                <a:lnTo>
                  <a:pt x="497211" y="192056"/>
                </a:lnTo>
                <a:lnTo>
                  <a:pt x="501173" y="181377"/>
                </a:lnTo>
                <a:lnTo>
                  <a:pt x="503815" y="172988"/>
                </a:lnTo>
                <a:lnTo>
                  <a:pt x="505576" y="166126"/>
                </a:lnTo>
                <a:lnTo>
                  <a:pt x="506750" y="160281"/>
                </a:lnTo>
                <a:lnTo>
                  <a:pt x="506262" y="153844"/>
                </a:lnTo>
                <a:lnTo>
                  <a:pt x="504667" y="147013"/>
                </a:lnTo>
                <a:lnTo>
                  <a:pt x="502334" y="139919"/>
                </a:lnTo>
                <a:lnTo>
                  <a:pt x="500779" y="132649"/>
                </a:lnTo>
                <a:lnTo>
                  <a:pt x="499742" y="125263"/>
                </a:lnTo>
                <a:lnTo>
                  <a:pt x="499050" y="117799"/>
                </a:lnTo>
                <a:lnTo>
                  <a:pt x="496049" y="111553"/>
                </a:lnTo>
                <a:lnTo>
                  <a:pt x="491509" y="106119"/>
                </a:lnTo>
                <a:lnTo>
                  <a:pt x="478107" y="94340"/>
                </a:lnTo>
                <a:lnTo>
                  <a:pt x="475737" y="93374"/>
                </a:lnTo>
                <a:lnTo>
                  <a:pt x="466334" y="92013"/>
                </a:lnTo>
                <a:lnTo>
                  <a:pt x="448025" y="91516"/>
                </a:lnTo>
                <a:lnTo>
                  <a:pt x="442983" y="94030"/>
                </a:lnTo>
                <a:lnTo>
                  <a:pt x="430607" y="103599"/>
                </a:lnTo>
                <a:lnTo>
                  <a:pt x="423750" y="109706"/>
                </a:lnTo>
                <a:lnTo>
                  <a:pt x="409359" y="123265"/>
                </a:lnTo>
                <a:lnTo>
                  <a:pt x="403235" y="130437"/>
                </a:lnTo>
                <a:lnTo>
                  <a:pt x="397883" y="137758"/>
                </a:lnTo>
                <a:lnTo>
                  <a:pt x="393044" y="145179"/>
                </a:lnTo>
                <a:lnTo>
                  <a:pt x="388549" y="152666"/>
                </a:lnTo>
                <a:lnTo>
                  <a:pt x="384282" y="160197"/>
                </a:lnTo>
                <a:lnTo>
                  <a:pt x="380167" y="167759"/>
                </a:lnTo>
                <a:lnTo>
                  <a:pt x="376154" y="177879"/>
                </a:lnTo>
                <a:lnTo>
                  <a:pt x="372208" y="189706"/>
                </a:lnTo>
                <a:lnTo>
                  <a:pt x="368308" y="202671"/>
                </a:lnTo>
                <a:lnTo>
                  <a:pt x="365708" y="212584"/>
                </a:lnTo>
                <a:lnTo>
                  <a:pt x="363974" y="220463"/>
                </a:lnTo>
                <a:lnTo>
                  <a:pt x="362819" y="226985"/>
                </a:lnTo>
                <a:lnTo>
                  <a:pt x="362048" y="233874"/>
                </a:lnTo>
                <a:lnTo>
                  <a:pt x="361535" y="241006"/>
                </a:lnTo>
                <a:lnTo>
                  <a:pt x="360964" y="254434"/>
                </a:lnTo>
                <a:lnTo>
                  <a:pt x="360710" y="264636"/>
                </a:lnTo>
                <a:lnTo>
                  <a:pt x="361913" y="272944"/>
                </a:lnTo>
                <a:lnTo>
                  <a:pt x="363984" y="283563"/>
                </a:lnTo>
                <a:lnTo>
                  <a:pt x="366636" y="295722"/>
                </a:lnTo>
                <a:lnTo>
                  <a:pt x="368403" y="305098"/>
                </a:lnTo>
                <a:lnTo>
                  <a:pt x="369581" y="312619"/>
                </a:lnTo>
                <a:lnTo>
                  <a:pt x="370367" y="318902"/>
                </a:lnTo>
                <a:lnTo>
                  <a:pt x="373430" y="324362"/>
                </a:lnTo>
                <a:lnTo>
                  <a:pt x="383608" y="333814"/>
                </a:lnTo>
                <a:lnTo>
                  <a:pt x="397550" y="346276"/>
                </a:lnTo>
                <a:lnTo>
                  <a:pt x="401713" y="348961"/>
                </a:lnTo>
                <a:lnTo>
                  <a:pt x="409724" y="351944"/>
                </a:lnTo>
                <a:lnTo>
                  <a:pt x="427443" y="353623"/>
                </a:lnTo>
                <a:lnTo>
                  <a:pt x="441480" y="350630"/>
                </a:lnTo>
                <a:lnTo>
                  <a:pt x="463663" y="341804"/>
                </a:lnTo>
                <a:lnTo>
                  <a:pt x="480014" y="333523"/>
                </a:lnTo>
                <a:lnTo>
                  <a:pt x="499982" y="321376"/>
                </a:lnTo>
                <a:lnTo>
                  <a:pt x="509370" y="313311"/>
                </a:lnTo>
                <a:lnTo>
                  <a:pt x="518169" y="304124"/>
                </a:lnTo>
                <a:lnTo>
                  <a:pt x="526575" y="294190"/>
                </a:lnTo>
                <a:lnTo>
                  <a:pt x="535989" y="283757"/>
                </a:lnTo>
                <a:lnTo>
                  <a:pt x="556609" y="262004"/>
                </a:lnTo>
                <a:lnTo>
                  <a:pt x="566172" y="250869"/>
                </a:lnTo>
                <a:lnTo>
                  <a:pt x="575087" y="239637"/>
                </a:lnTo>
                <a:lnTo>
                  <a:pt x="583571" y="228338"/>
                </a:lnTo>
                <a:lnTo>
                  <a:pt x="590496" y="219535"/>
                </a:lnTo>
                <a:lnTo>
                  <a:pt x="596383" y="212397"/>
                </a:lnTo>
                <a:lnTo>
                  <a:pt x="601578" y="206368"/>
                </a:lnTo>
                <a:lnTo>
                  <a:pt x="607581" y="197269"/>
                </a:lnTo>
                <a:lnTo>
                  <a:pt x="614123" y="186123"/>
                </a:lnTo>
                <a:lnTo>
                  <a:pt x="621025" y="173612"/>
                </a:lnTo>
                <a:lnTo>
                  <a:pt x="635466" y="146165"/>
                </a:lnTo>
                <a:lnTo>
                  <a:pt x="642873" y="131733"/>
                </a:lnTo>
                <a:lnTo>
                  <a:pt x="647811" y="120842"/>
                </a:lnTo>
                <a:lnTo>
                  <a:pt x="651104" y="112312"/>
                </a:lnTo>
                <a:lnTo>
                  <a:pt x="657302" y="92662"/>
                </a:lnTo>
                <a:lnTo>
                  <a:pt x="657573" y="97870"/>
                </a:lnTo>
                <a:lnTo>
                  <a:pt x="658882" y="100807"/>
                </a:lnTo>
                <a:lnTo>
                  <a:pt x="663722" y="107456"/>
                </a:lnTo>
                <a:lnTo>
                  <a:pt x="665520" y="112278"/>
                </a:lnTo>
                <a:lnTo>
                  <a:pt x="667519" y="124408"/>
                </a:lnTo>
                <a:lnTo>
                  <a:pt x="666782" y="140089"/>
                </a:lnTo>
                <a:lnTo>
                  <a:pt x="662576" y="187992"/>
                </a:lnTo>
                <a:lnTo>
                  <a:pt x="662217" y="206608"/>
                </a:lnTo>
                <a:lnTo>
                  <a:pt x="663247" y="220289"/>
                </a:lnTo>
                <a:lnTo>
                  <a:pt x="665204" y="230679"/>
                </a:lnTo>
                <a:lnTo>
                  <a:pt x="667778" y="241416"/>
                </a:lnTo>
                <a:lnTo>
                  <a:pt x="670765" y="252384"/>
                </a:lnTo>
                <a:lnTo>
                  <a:pt x="674026" y="263506"/>
                </a:lnTo>
                <a:lnTo>
                  <a:pt x="677470" y="273461"/>
                </a:lnTo>
                <a:lnTo>
                  <a:pt x="681036" y="282638"/>
                </a:lnTo>
                <a:lnTo>
                  <a:pt x="684683" y="291295"/>
                </a:lnTo>
                <a:lnTo>
                  <a:pt x="687115" y="298337"/>
                </a:lnTo>
                <a:lnTo>
                  <a:pt x="689816" y="309548"/>
                </a:lnTo>
                <a:lnTo>
                  <a:pt x="694404" y="318764"/>
                </a:lnTo>
                <a:lnTo>
                  <a:pt x="704126" y="331092"/>
                </a:lnTo>
                <a:lnTo>
                  <a:pt x="707697" y="335028"/>
                </a:lnTo>
                <a:lnTo>
                  <a:pt x="711347" y="337652"/>
                </a:lnTo>
                <a:lnTo>
                  <a:pt x="722552" y="342615"/>
                </a:lnTo>
                <a:lnTo>
                  <a:pt x="733916" y="350295"/>
                </a:lnTo>
                <a:lnTo>
                  <a:pt x="741520" y="352537"/>
                </a:lnTo>
                <a:lnTo>
                  <a:pt x="760558" y="35433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92"/>
          <p:cNvSpPr/>
          <p:nvPr/>
        </p:nvSpPr>
        <p:spPr>
          <a:xfrm>
            <a:off x="2811780" y="4400550"/>
            <a:ext cx="3387" cy="1"/>
          </a:xfrm>
          <a:custGeom>
            <a:avLst/>
            <a:gdLst/>
            <a:ahLst/>
            <a:cxnLst/>
            <a:rect l="0" t="0" r="0" b="0"/>
            <a:pathLst>
              <a:path w="3387" h="1">
                <a:moveTo>
                  <a:pt x="0" y="0"/>
                </a:moveTo>
                <a:lnTo>
                  <a:pt x="3386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93"/>
          <p:cNvSpPr/>
          <p:nvPr/>
        </p:nvSpPr>
        <p:spPr>
          <a:xfrm>
            <a:off x="2826747" y="4529457"/>
            <a:ext cx="338736" cy="551912"/>
          </a:xfrm>
          <a:custGeom>
            <a:avLst/>
            <a:gdLst/>
            <a:ahLst/>
            <a:cxnLst/>
            <a:rect l="0" t="0" r="0" b="0"/>
            <a:pathLst>
              <a:path w="338736" h="551912">
                <a:moveTo>
                  <a:pt x="236492" y="19682"/>
                </a:moveTo>
                <a:lnTo>
                  <a:pt x="230425" y="7547"/>
                </a:lnTo>
                <a:lnTo>
                  <a:pt x="227367" y="3972"/>
                </a:lnTo>
                <a:lnTo>
                  <a:pt x="224059" y="1589"/>
                </a:lnTo>
                <a:lnTo>
                  <a:pt x="220584" y="0"/>
                </a:lnTo>
                <a:lnTo>
                  <a:pt x="218267" y="211"/>
                </a:lnTo>
                <a:lnTo>
                  <a:pt x="216722" y="1621"/>
                </a:lnTo>
                <a:lnTo>
                  <a:pt x="215692" y="3832"/>
                </a:lnTo>
                <a:lnTo>
                  <a:pt x="213736" y="5305"/>
                </a:lnTo>
                <a:lnTo>
                  <a:pt x="211161" y="6288"/>
                </a:lnTo>
                <a:lnTo>
                  <a:pt x="208175" y="6943"/>
                </a:lnTo>
                <a:lnTo>
                  <a:pt x="202374" y="9919"/>
                </a:lnTo>
                <a:lnTo>
                  <a:pt x="194697" y="14444"/>
                </a:lnTo>
                <a:lnTo>
                  <a:pt x="185769" y="20000"/>
                </a:lnTo>
                <a:lnTo>
                  <a:pt x="176007" y="27514"/>
                </a:lnTo>
                <a:lnTo>
                  <a:pt x="165689" y="36334"/>
                </a:lnTo>
                <a:lnTo>
                  <a:pt x="155000" y="46023"/>
                </a:lnTo>
                <a:lnTo>
                  <a:pt x="146604" y="55023"/>
                </a:lnTo>
                <a:lnTo>
                  <a:pt x="139737" y="63563"/>
                </a:lnTo>
                <a:lnTo>
                  <a:pt x="133889" y="71796"/>
                </a:lnTo>
                <a:lnTo>
                  <a:pt x="124004" y="84331"/>
                </a:lnTo>
                <a:lnTo>
                  <a:pt x="119590" y="89452"/>
                </a:lnTo>
                <a:lnTo>
                  <a:pt x="114686" y="98528"/>
                </a:lnTo>
                <a:lnTo>
                  <a:pt x="108538" y="114164"/>
                </a:lnTo>
                <a:lnTo>
                  <a:pt x="103424" y="126444"/>
                </a:lnTo>
                <a:lnTo>
                  <a:pt x="101151" y="136136"/>
                </a:lnTo>
                <a:lnTo>
                  <a:pt x="101815" y="140498"/>
                </a:lnTo>
                <a:lnTo>
                  <a:pt x="103527" y="144676"/>
                </a:lnTo>
                <a:lnTo>
                  <a:pt x="105939" y="148731"/>
                </a:lnTo>
                <a:lnTo>
                  <a:pt x="108619" y="160011"/>
                </a:lnTo>
                <a:lnTo>
                  <a:pt x="109333" y="166575"/>
                </a:lnTo>
                <a:lnTo>
                  <a:pt x="111080" y="170951"/>
                </a:lnTo>
                <a:lnTo>
                  <a:pt x="113514" y="173868"/>
                </a:lnTo>
                <a:lnTo>
                  <a:pt x="116407" y="175813"/>
                </a:lnTo>
                <a:lnTo>
                  <a:pt x="123008" y="177974"/>
                </a:lnTo>
                <a:lnTo>
                  <a:pt x="130175" y="178934"/>
                </a:lnTo>
                <a:lnTo>
                  <a:pt x="137593" y="179361"/>
                </a:lnTo>
                <a:lnTo>
                  <a:pt x="148511" y="179551"/>
                </a:lnTo>
                <a:lnTo>
                  <a:pt x="154978" y="179601"/>
                </a:lnTo>
                <a:lnTo>
                  <a:pt x="161830" y="178365"/>
                </a:lnTo>
                <a:lnTo>
                  <a:pt x="168937" y="176271"/>
                </a:lnTo>
                <a:lnTo>
                  <a:pt x="176216" y="173605"/>
                </a:lnTo>
                <a:lnTo>
                  <a:pt x="183608" y="170558"/>
                </a:lnTo>
                <a:lnTo>
                  <a:pt x="191076" y="167255"/>
                </a:lnTo>
                <a:lnTo>
                  <a:pt x="198595" y="163784"/>
                </a:lnTo>
                <a:lnTo>
                  <a:pt x="204878" y="160200"/>
                </a:lnTo>
                <a:lnTo>
                  <a:pt x="215245" y="152832"/>
                </a:lnTo>
                <a:lnTo>
                  <a:pt x="221057" y="149089"/>
                </a:lnTo>
                <a:lnTo>
                  <a:pt x="227472" y="145323"/>
                </a:lnTo>
                <a:lnTo>
                  <a:pt x="234289" y="141543"/>
                </a:lnTo>
                <a:lnTo>
                  <a:pt x="240103" y="136483"/>
                </a:lnTo>
                <a:lnTo>
                  <a:pt x="249951" y="124087"/>
                </a:lnTo>
                <a:lnTo>
                  <a:pt x="254355" y="115955"/>
                </a:lnTo>
                <a:lnTo>
                  <a:pt x="258561" y="106725"/>
                </a:lnTo>
                <a:lnTo>
                  <a:pt x="262634" y="96761"/>
                </a:lnTo>
                <a:lnTo>
                  <a:pt x="270548" y="82303"/>
                </a:lnTo>
                <a:lnTo>
                  <a:pt x="278298" y="69104"/>
                </a:lnTo>
                <a:lnTo>
                  <a:pt x="282143" y="60250"/>
                </a:lnTo>
                <a:lnTo>
                  <a:pt x="285976" y="50537"/>
                </a:lnTo>
                <a:lnTo>
                  <a:pt x="290235" y="36359"/>
                </a:lnTo>
                <a:lnTo>
                  <a:pt x="292633" y="21237"/>
                </a:lnTo>
                <a:lnTo>
                  <a:pt x="292970" y="16909"/>
                </a:lnTo>
                <a:lnTo>
                  <a:pt x="291924" y="12754"/>
                </a:lnTo>
                <a:lnTo>
                  <a:pt x="287375" y="4749"/>
                </a:lnTo>
                <a:lnTo>
                  <a:pt x="285655" y="3377"/>
                </a:lnTo>
                <a:lnTo>
                  <a:pt x="284507" y="3732"/>
                </a:lnTo>
                <a:lnTo>
                  <a:pt x="283742" y="5239"/>
                </a:lnTo>
                <a:lnTo>
                  <a:pt x="282666" y="19495"/>
                </a:lnTo>
                <a:lnTo>
                  <a:pt x="282347" y="39806"/>
                </a:lnTo>
                <a:lnTo>
                  <a:pt x="285659" y="54450"/>
                </a:lnTo>
                <a:lnTo>
                  <a:pt x="288320" y="61910"/>
                </a:lnTo>
                <a:lnTo>
                  <a:pt x="291364" y="71965"/>
                </a:lnTo>
                <a:lnTo>
                  <a:pt x="298133" y="96682"/>
                </a:lnTo>
                <a:lnTo>
                  <a:pt x="301716" y="111656"/>
                </a:lnTo>
                <a:lnTo>
                  <a:pt x="309084" y="145226"/>
                </a:lnTo>
                <a:lnTo>
                  <a:pt x="311557" y="159258"/>
                </a:lnTo>
                <a:lnTo>
                  <a:pt x="313206" y="171153"/>
                </a:lnTo>
                <a:lnTo>
                  <a:pt x="314305" y="181623"/>
                </a:lnTo>
                <a:lnTo>
                  <a:pt x="316307" y="192412"/>
                </a:lnTo>
                <a:lnTo>
                  <a:pt x="318912" y="203416"/>
                </a:lnTo>
                <a:lnTo>
                  <a:pt x="321919" y="214561"/>
                </a:lnTo>
                <a:lnTo>
                  <a:pt x="325194" y="229612"/>
                </a:lnTo>
                <a:lnTo>
                  <a:pt x="332218" y="266654"/>
                </a:lnTo>
                <a:lnTo>
                  <a:pt x="334600" y="285930"/>
                </a:lnTo>
                <a:lnTo>
                  <a:pt x="336188" y="305131"/>
                </a:lnTo>
                <a:lnTo>
                  <a:pt x="337246" y="324282"/>
                </a:lnTo>
                <a:lnTo>
                  <a:pt x="338422" y="362493"/>
                </a:lnTo>
                <a:lnTo>
                  <a:pt x="338735" y="381573"/>
                </a:lnTo>
                <a:lnTo>
                  <a:pt x="336405" y="398103"/>
                </a:lnTo>
                <a:lnTo>
                  <a:pt x="332310" y="412933"/>
                </a:lnTo>
                <a:lnTo>
                  <a:pt x="327041" y="426629"/>
                </a:lnTo>
                <a:lnTo>
                  <a:pt x="320988" y="439570"/>
                </a:lnTo>
                <a:lnTo>
                  <a:pt x="314413" y="452007"/>
                </a:lnTo>
                <a:lnTo>
                  <a:pt x="307489" y="464109"/>
                </a:lnTo>
                <a:lnTo>
                  <a:pt x="300334" y="474717"/>
                </a:lnTo>
                <a:lnTo>
                  <a:pt x="293023" y="484329"/>
                </a:lnTo>
                <a:lnTo>
                  <a:pt x="285610" y="493277"/>
                </a:lnTo>
                <a:lnTo>
                  <a:pt x="278127" y="500512"/>
                </a:lnTo>
                <a:lnTo>
                  <a:pt x="270599" y="506605"/>
                </a:lnTo>
                <a:lnTo>
                  <a:pt x="263040" y="511937"/>
                </a:lnTo>
                <a:lnTo>
                  <a:pt x="255461" y="516763"/>
                </a:lnTo>
                <a:lnTo>
                  <a:pt x="247868" y="521249"/>
                </a:lnTo>
                <a:lnTo>
                  <a:pt x="240266" y="525510"/>
                </a:lnTo>
                <a:lnTo>
                  <a:pt x="225046" y="533632"/>
                </a:lnTo>
                <a:lnTo>
                  <a:pt x="217432" y="537575"/>
                </a:lnTo>
                <a:lnTo>
                  <a:pt x="208545" y="540204"/>
                </a:lnTo>
                <a:lnTo>
                  <a:pt x="198811" y="541957"/>
                </a:lnTo>
                <a:lnTo>
                  <a:pt x="188511" y="543125"/>
                </a:lnTo>
                <a:lnTo>
                  <a:pt x="179105" y="543905"/>
                </a:lnTo>
                <a:lnTo>
                  <a:pt x="170294" y="544424"/>
                </a:lnTo>
                <a:lnTo>
                  <a:pt x="161881" y="544770"/>
                </a:lnTo>
                <a:lnTo>
                  <a:pt x="153731" y="546271"/>
                </a:lnTo>
                <a:lnTo>
                  <a:pt x="145758" y="548541"/>
                </a:lnTo>
                <a:lnTo>
                  <a:pt x="137903" y="551325"/>
                </a:lnTo>
                <a:lnTo>
                  <a:pt x="130126" y="551911"/>
                </a:lnTo>
                <a:lnTo>
                  <a:pt x="122402" y="551031"/>
                </a:lnTo>
                <a:lnTo>
                  <a:pt x="114712" y="549175"/>
                </a:lnTo>
                <a:lnTo>
                  <a:pt x="107046" y="547938"/>
                </a:lnTo>
                <a:lnTo>
                  <a:pt x="99395" y="547112"/>
                </a:lnTo>
                <a:lnTo>
                  <a:pt x="91754" y="546563"/>
                </a:lnTo>
                <a:lnTo>
                  <a:pt x="82850" y="544926"/>
                </a:lnTo>
                <a:lnTo>
                  <a:pt x="73104" y="542565"/>
                </a:lnTo>
                <a:lnTo>
                  <a:pt x="62797" y="539721"/>
                </a:lnTo>
                <a:lnTo>
                  <a:pt x="52116" y="535285"/>
                </a:lnTo>
                <a:lnTo>
                  <a:pt x="41185" y="529787"/>
                </a:lnTo>
                <a:lnTo>
                  <a:pt x="30087" y="523582"/>
                </a:lnTo>
                <a:lnTo>
                  <a:pt x="21419" y="516905"/>
                </a:lnTo>
                <a:lnTo>
                  <a:pt x="14370" y="509914"/>
                </a:lnTo>
                <a:lnTo>
                  <a:pt x="8401" y="502714"/>
                </a:lnTo>
                <a:lnTo>
                  <a:pt x="4422" y="495373"/>
                </a:lnTo>
                <a:lnTo>
                  <a:pt x="0" y="480444"/>
                </a:lnTo>
                <a:lnTo>
                  <a:pt x="91" y="474177"/>
                </a:lnTo>
                <a:lnTo>
                  <a:pt x="1422" y="468729"/>
                </a:lnTo>
                <a:lnTo>
                  <a:pt x="6286" y="459288"/>
                </a:lnTo>
                <a:lnTo>
                  <a:pt x="16166" y="445564"/>
                </a:lnTo>
                <a:lnTo>
                  <a:pt x="19758" y="439493"/>
                </a:lnTo>
                <a:lnTo>
                  <a:pt x="30753" y="41973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4"/>
          <p:cNvSpPr/>
          <p:nvPr/>
        </p:nvSpPr>
        <p:spPr>
          <a:xfrm>
            <a:off x="3246120" y="4251959"/>
            <a:ext cx="925831" cy="605591"/>
          </a:xfrm>
          <a:custGeom>
            <a:avLst/>
            <a:gdLst/>
            <a:ahLst/>
            <a:cxnLst/>
            <a:rect l="0" t="0" r="0" b="0"/>
            <a:pathLst>
              <a:path w="925831" h="605591">
                <a:moveTo>
                  <a:pt x="0" y="0"/>
                </a:moveTo>
                <a:lnTo>
                  <a:pt x="0" y="64696"/>
                </a:lnTo>
                <a:lnTo>
                  <a:pt x="1270" y="76151"/>
                </a:lnTo>
                <a:lnTo>
                  <a:pt x="3386" y="90137"/>
                </a:lnTo>
                <a:lnTo>
                  <a:pt x="6067" y="105812"/>
                </a:lnTo>
                <a:lnTo>
                  <a:pt x="7855" y="122611"/>
                </a:lnTo>
                <a:lnTo>
                  <a:pt x="9046" y="140161"/>
                </a:lnTo>
                <a:lnTo>
                  <a:pt x="9841" y="158211"/>
                </a:lnTo>
                <a:lnTo>
                  <a:pt x="11641" y="177864"/>
                </a:lnTo>
                <a:lnTo>
                  <a:pt x="14110" y="198586"/>
                </a:lnTo>
                <a:lnTo>
                  <a:pt x="17026" y="220021"/>
                </a:lnTo>
                <a:lnTo>
                  <a:pt x="18971" y="239391"/>
                </a:lnTo>
                <a:lnTo>
                  <a:pt x="20267" y="257384"/>
                </a:lnTo>
                <a:lnTo>
                  <a:pt x="21131" y="274460"/>
                </a:lnTo>
                <a:lnTo>
                  <a:pt x="22091" y="313752"/>
                </a:lnTo>
                <a:lnTo>
                  <a:pt x="22347" y="334899"/>
                </a:lnTo>
                <a:lnTo>
                  <a:pt x="23788" y="351535"/>
                </a:lnTo>
                <a:lnTo>
                  <a:pt x="26019" y="365167"/>
                </a:lnTo>
                <a:lnTo>
                  <a:pt x="28776" y="376795"/>
                </a:lnTo>
                <a:lnTo>
                  <a:pt x="30614" y="392167"/>
                </a:lnTo>
                <a:lnTo>
                  <a:pt x="31839" y="410035"/>
                </a:lnTo>
                <a:lnTo>
                  <a:pt x="33563" y="458042"/>
                </a:lnTo>
                <a:lnTo>
                  <a:pt x="34074" y="491740"/>
                </a:lnTo>
                <a:lnTo>
                  <a:pt x="34277" y="559379"/>
                </a:lnTo>
                <a:lnTo>
                  <a:pt x="35551" y="564690"/>
                </a:lnTo>
                <a:lnTo>
                  <a:pt x="43335" y="582338"/>
                </a:lnTo>
                <a:lnTo>
                  <a:pt x="45249" y="591986"/>
                </a:lnTo>
                <a:lnTo>
                  <a:pt x="45406" y="591507"/>
                </a:lnTo>
                <a:lnTo>
                  <a:pt x="45678" y="578243"/>
                </a:lnTo>
                <a:lnTo>
                  <a:pt x="49088" y="564337"/>
                </a:lnTo>
                <a:lnTo>
                  <a:pt x="53566" y="546727"/>
                </a:lnTo>
                <a:lnTo>
                  <a:pt x="55557" y="530433"/>
                </a:lnTo>
                <a:lnTo>
                  <a:pt x="59828" y="514725"/>
                </a:lnTo>
                <a:lnTo>
                  <a:pt x="64690" y="499277"/>
                </a:lnTo>
                <a:lnTo>
                  <a:pt x="66851" y="483944"/>
                </a:lnTo>
                <a:lnTo>
                  <a:pt x="71198" y="468663"/>
                </a:lnTo>
                <a:lnTo>
                  <a:pt x="76093" y="453405"/>
                </a:lnTo>
                <a:lnTo>
                  <a:pt x="78269" y="438157"/>
                </a:lnTo>
                <a:lnTo>
                  <a:pt x="81389" y="427995"/>
                </a:lnTo>
                <a:lnTo>
                  <a:pt x="86009" y="416140"/>
                </a:lnTo>
                <a:lnTo>
                  <a:pt x="91630" y="403157"/>
                </a:lnTo>
                <a:lnTo>
                  <a:pt x="104647" y="385344"/>
                </a:lnTo>
                <a:lnTo>
                  <a:pt x="120170" y="370654"/>
                </a:lnTo>
                <a:lnTo>
                  <a:pt x="139769" y="351425"/>
                </a:lnTo>
                <a:lnTo>
                  <a:pt x="149059" y="344774"/>
                </a:lnTo>
                <a:lnTo>
                  <a:pt x="172999" y="334142"/>
                </a:lnTo>
                <a:lnTo>
                  <a:pt x="183992" y="327154"/>
                </a:lnTo>
                <a:lnTo>
                  <a:pt x="196497" y="323202"/>
                </a:lnTo>
                <a:lnTo>
                  <a:pt x="223572" y="320457"/>
                </a:lnTo>
                <a:lnTo>
                  <a:pt x="231869" y="320226"/>
                </a:lnTo>
                <a:lnTo>
                  <a:pt x="235859" y="321434"/>
                </a:lnTo>
                <a:lnTo>
                  <a:pt x="243679" y="326163"/>
                </a:lnTo>
                <a:lnTo>
                  <a:pt x="251388" y="335885"/>
                </a:lnTo>
                <a:lnTo>
                  <a:pt x="262868" y="352252"/>
                </a:lnTo>
                <a:lnTo>
                  <a:pt x="266685" y="356755"/>
                </a:lnTo>
                <a:lnTo>
                  <a:pt x="270926" y="375305"/>
                </a:lnTo>
                <a:lnTo>
                  <a:pt x="272057" y="387363"/>
                </a:lnTo>
                <a:lnTo>
                  <a:pt x="272812" y="397942"/>
                </a:lnTo>
                <a:lnTo>
                  <a:pt x="273650" y="416470"/>
                </a:lnTo>
                <a:lnTo>
                  <a:pt x="277408" y="433172"/>
                </a:lnTo>
                <a:lnTo>
                  <a:pt x="282042" y="449061"/>
                </a:lnTo>
                <a:lnTo>
                  <a:pt x="284102" y="464590"/>
                </a:lnTo>
                <a:lnTo>
                  <a:pt x="285017" y="479958"/>
                </a:lnTo>
                <a:lnTo>
                  <a:pt x="286694" y="496525"/>
                </a:lnTo>
                <a:lnTo>
                  <a:pt x="288919" y="506277"/>
                </a:lnTo>
                <a:lnTo>
                  <a:pt x="291673" y="516588"/>
                </a:lnTo>
                <a:lnTo>
                  <a:pt x="298119" y="534818"/>
                </a:lnTo>
                <a:lnTo>
                  <a:pt x="303947" y="550117"/>
                </a:lnTo>
                <a:lnTo>
                  <a:pt x="308498" y="565870"/>
                </a:lnTo>
                <a:lnTo>
                  <a:pt x="317326" y="578581"/>
                </a:lnTo>
                <a:lnTo>
                  <a:pt x="331686" y="594254"/>
                </a:lnTo>
                <a:lnTo>
                  <a:pt x="335424" y="598099"/>
                </a:lnTo>
                <a:lnTo>
                  <a:pt x="339186" y="600663"/>
                </a:lnTo>
                <a:lnTo>
                  <a:pt x="346752" y="603512"/>
                </a:lnTo>
                <a:lnTo>
                  <a:pt x="361958" y="605341"/>
                </a:lnTo>
                <a:lnTo>
                  <a:pt x="369573" y="605590"/>
                </a:lnTo>
                <a:lnTo>
                  <a:pt x="380578" y="602315"/>
                </a:lnTo>
                <a:lnTo>
                  <a:pt x="404440" y="589944"/>
                </a:lnTo>
                <a:lnTo>
                  <a:pt x="423591" y="577157"/>
                </a:lnTo>
                <a:lnTo>
                  <a:pt x="440569" y="563008"/>
                </a:lnTo>
                <a:lnTo>
                  <a:pt x="456581" y="548253"/>
                </a:lnTo>
                <a:lnTo>
                  <a:pt x="464407" y="540762"/>
                </a:lnTo>
                <a:lnTo>
                  <a:pt x="476490" y="522279"/>
                </a:lnTo>
                <a:lnTo>
                  <a:pt x="481490" y="512016"/>
                </a:lnTo>
                <a:lnTo>
                  <a:pt x="488633" y="498824"/>
                </a:lnTo>
                <a:lnTo>
                  <a:pt x="506730" y="467233"/>
                </a:lnTo>
                <a:lnTo>
                  <a:pt x="516890" y="444839"/>
                </a:lnTo>
                <a:lnTo>
                  <a:pt x="527473" y="418479"/>
                </a:lnTo>
                <a:lnTo>
                  <a:pt x="538339" y="389476"/>
                </a:lnTo>
                <a:lnTo>
                  <a:pt x="546852" y="362521"/>
                </a:lnTo>
                <a:lnTo>
                  <a:pt x="553798" y="336931"/>
                </a:lnTo>
                <a:lnTo>
                  <a:pt x="559698" y="312251"/>
                </a:lnTo>
                <a:lnTo>
                  <a:pt x="563632" y="291987"/>
                </a:lnTo>
                <a:lnTo>
                  <a:pt x="566255" y="274668"/>
                </a:lnTo>
                <a:lnTo>
                  <a:pt x="570438" y="240185"/>
                </a:lnTo>
                <a:lnTo>
                  <a:pt x="576531" y="195226"/>
                </a:lnTo>
                <a:lnTo>
                  <a:pt x="578664" y="175871"/>
                </a:lnTo>
                <a:lnTo>
                  <a:pt x="580086" y="159157"/>
                </a:lnTo>
                <a:lnTo>
                  <a:pt x="581666" y="132967"/>
                </a:lnTo>
                <a:lnTo>
                  <a:pt x="582368" y="117093"/>
                </a:lnTo>
                <a:lnTo>
                  <a:pt x="582819" y="99095"/>
                </a:lnTo>
                <a:lnTo>
                  <a:pt x="582855" y="99083"/>
                </a:lnTo>
                <a:lnTo>
                  <a:pt x="582880" y="100346"/>
                </a:lnTo>
                <a:lnTo>
                  <a:pt x="576134" y="111908"/>
                </a:lnTo>
                <a:lnTo>
                  <a:pt x="570779" y="120326"/>
                </a:lnTo>
                <a:lnTo>
                  <a:pt x="564829" y="136452"/>
                </a:lnTo>
                <a:lnTo>
                  <a:pt x="562185" y="152086"/>
                </a:lnTo>
                <a:lnTo>
                  <a:pt x="561010" y="167500"/>
                </a:lnTo>
                <a:lnTo>
                  <a:pt x="559426" y="180247"/>
                </a:lnTo>
                <a:lnTo>
                  <a:pt x="554280" y="214730"/>
                </a:lnTo>
                <a:lnTo>
                  <a:pt x="551130" y="229513"/>
                </a:lnTo>
                <a:lnTo>
                  <a:pt x="547760" y="241909"/>
                </a:lnTo>
                <a:lnTo>
                  <a:pt x="544243" y="252713"/>
                </a:lnTo>
                <a:lnTo>
                  <a:pt x="540629" y="267535"/>
                </a:lnTo>
                <a:lnTo>
                  <a:pt x="536949" y="285037"/>
                </a:lnTo>
                <a:lnTo>
                  <a:pt x="533226" y="304325"/>
                </a:lnTo>
                <a:lnTo>
                  <a:pt x="530744" y="319723"/>
                </a:lnTo>
                <a:lnTo>
                  <a:pt x="529089" y="332529"/>
                </a:lnTo>
                <a:lnTo>
                  <a:pt x="527986" y="343606"/>
                </a:lnTo>
                <a:lnTo>
                  <a:pt x="528520" y="354801"/>
                </a:lnTo>
                <a:lnTo>
                  <a:pt x="530147" y="366074"/>
                </a:lnTo>
                <a:lnTo>
                  <a:pt x="532501" y="377400"/>
                </a:lnTo>
                <a:lnTo>
                  <a:pt x="534070" y="387490"/>
                </a:lnTo>
                <a:lnTo>
                  <a:pt x="535815" y="405474"/>
                </a:lnTo>
                <a:lnTo>
                  <a:pt x="537550" y="415097"/>
                </a:lnTo>
                <a:lnTo>
                  <a:pt x="539976" y="425321"/>
                </a:lnTo>
                <a:lnTo>
                  <a:pt x="542864" y="435948"/>
                </a:lnTo>
                <a:lnTo>
                  <a:pt x="549459" y="454528"/>
                </a:lnTo>
                <a:lnTo>
                  <a:pt x="556624" y="471253"/>
                </a:lnTo>
                <a:lnTo>
                  <a:pt x="564042" y="487152"/>
                </a:lnTo>
                <a:lnTo>
                  <a:pt x="571607" y="494948"/>
                </a:lnTo>
                <a:lnTo>
                  <a:pt x="593561" y="510384"/>
                </a:lnTo>
                <a:lnTo>
                  <a:pt x="620251" y="525711"/>
                </a:lnTo>
                <a:lnTo>
                  <a:pt x="657065" y="545233"/>
                </a:lnTo>
                <a:lnTo>
                  <a:pt x="679379" y="554746"/>
                </a:lnTo>
                <a:lnTo>
                  <a:pt x="694219" y="559061"/>
                </a:lnTo>
                <a:lnTo>
                  <a:pt x="710462" y="563207"/>
                </a:lnTo>
                <a:lnTo>
                  <a:pt x="738671" y="567815"/>
                </a:lnTo>
                <a:lnTo>
                  <a:pt x="762638" y="569862"/>
                </a:lnTo>
                <a:lnTo>
                  <a:pt x="781757" y="570772"/>
                </a:lnTo>
                <a:lnTo>
                  <a:pt x="798721" y="567790"/>
                </a:lnTo>
                <a:lnTo>
                  <a:pt x="822551" y="558971"/>
                </a:lnTo>
                <a:lnTo>
                  <a:pt x="838018" y="553232"/>
                </a:lnTo>
                <a:lnTo>
                  <a:pt x="861006" y="548731"/>
                </a:lnTo>
                <a:lnTo>
                  <a:pt x="876276" y="543177"/>
                </a:lnTo>
                <a:lnTo>
                  <a:pt x="888142" y="536476"/>
                </a:lnTo>
                <a:lnTo>
                  <a:pt x="897650" y="530534"/>
                </a:lnTo>
                <a:lnTo>
                  <a:pt x="906109" y="527893"/>
                </a:lnTo>
                <a:lnTo>
                  <a:pt x="908872" y="525919"/>
                </a:lnTo>
                <a:lnTo>
                  <a:pt x="910715" y="523333"/>
                </a:lnTo>
                <a:lnTo>
                  <a:pt x="925830" y="5143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95"/>
          <p:cNvSpPr/>
          <p:nvPr/>
        </p:nvSpPr>
        <p:spPr>
          <a:xfrm>
            <a:off x="3669029" y="4480559"/>
            <a:ext cx="422912" cy="34292"/>
          </a:xfrm>
          <a:custGeom>
            <a:avLst/>
            <a:gdLst/>
            <a:ahLst/>
            <a:cxnLst/>
            <a:rect l="0" t="0" r="0" b="0"/>
            <a:pathLst>
              <a:path w="422912" h="34292">
                <a:moveTo>
                  <a:pt x="0" y="34291"/>
                </a:moveTo>
                <a:lnTo>
                  <a:pt x="12136" y="28223"/>
                </a:lnTo>
                <a:lnTo>
                  <a:pt x="15711" y="25165"/>
                </a:lnTo>
                <a:lnTo>
                  <a:pt x="18094" y="21857"/>
                </a:lnTo>
                <a:lnTo>
                  <a:pt x="19683" y="18381"/>
                </a:lnTo>
                <a:lnTo>
                  <a:pt x="24552" y="16064"/>
                </a:lnTo>
                <a:lnTo>
                  <a:pt x="31608" y="14520"/>
                </a:lnTo>
                <a:lnTo>
                  <a:pt x="40122" y="13490"/>
                </a:lnTo>
                <a:lnTo>
                  <a:pt x="63578" y="12803"/>
                </a:lnTo>
                <a:lnTo>
                  <a:pt x="287388" y="11484"/>
                </a:lnTo>
                <a:lnTo>
                  <a:pt x="303352" y="10196"/>
                </a:lnTo>
                <a:lnTo>
                  <a:pt x="319075" y="8067"/>
                </a:lnTo>
                <a:lnTo>
                  <a:pt x="334637" y="5378"/>
                </a:lnTo>
                <a:lnTo>
                  <a:pt x="347551" y="3586"/>
                </a:lnTo>
                <a:lnTo>
                  <a:pt x="358701" y="2391"/>
                </a:lnTo>
                <a:lnTo>
                  <a:pt x="42291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6"/>
          <p:cNvSpPr/>
          <p:nvPr/>
        </p:nvSpPr>
        <p:spPr>
          <a:xfrm>
            <a:off x="2011680" y="6149339"/>
            <a:ext cx="319326" cy="422704"/>
          </a:xfrm>
          <a:custGeom>
            <a:avLst/>
            <a:gdLst/>
            <a:ahLst/>
            <a:cxnLst/>
            <a:rect l="0" t="0" r="0" b="0"/>
            <a:pathLst>
              <a:path w="319326" h="422704">
                <a:moveTo>
                  <a:pt x="0" y="0"/>
                </a:moveTo>
                <a:lnTo>
                  <a:pt x="0" y="6069"/>
                </a:lnTo>
                <a:lnTo>
                  <a:pt x="3386" y="19207"/>
                </a:lnTo>
                <a:lnTo>
                  <a:pt x="6067" y="28045"/>
                </a:lnTo>
                <a:lnTo>
                  <a:pt x="7855" y="36477"/>
                </a:lnTo>
                <a:lnTo>
                  <a:pt x="9047" y="44638"/>
                </a:lnTo>
                <a:lnTo>
                  <a:pt x="9841" y="52619"/>
                </a:lnTo>
                <a:lnTo>
                  <a:pt x="10370" y="60480"/>
                </a:lnTo>
                <a:lnTo>
                  <a:pt x="10723" y="68260"/>
                </a:lnTo>
                <a:lnTo>
                  <a:pt x="11116" y="83678"/>
                </a:lnTo>
                <a:lnTo>
                  <a:pt x="11417" y="154616"/>
                </a:lnTo>
                <a:lnTo>
                  <a:pt x="12691" y="169117"/>
                </a:lnTo>
                <a:lnTo>
                  <a:pt x="17494" y="208937"/>
                </a:lnTo>
                <a:lnTo>
                  <a:pt x="20552" y="225652"/>
                </a:lnTo>
                <a:lnTo>
                  <a:pt x="23861" y="239334"/>
                </a:lnTo>
                <a:lnTo>
                  <a:pt x="27337" y="250997"/>
                </a:lnTo>
                <a:lnTo>
                  <a:pt x="34586" y="277501"/>
                </a:lnTo>
                <a:lnTo>
                  <a:pt x="38297" y="291681"/>
                </a:lnTo>
                <a:lnTo>
                  <a:pt x="40772" y="303674"/>
                </a:lnTo>
                <a:lnTo>
                  <a:pt x="42421" y="314209"/>
                </a:lnTo>
                <a:lnTo>
                  <a:pt x="43520" y="323774"/>
                </a:lnTo>
                <a:lnTo>
                  <a:pt x="44254" y="332689"/>
                </a:lnTo>
                <a:lnTo>
                  <a:pt x="44742" y="341173"/>
                </a:lnTo>
                <a:lnTo>
                  <a:pt x="45068" y="349369"/>
                </a:lnTo>
                <a:lnTo>
                  <a:pt x="46555" y="357373"/>
                </a:lnTo>
                <a:lnTo>
                  <a:pt x="48817" y="365248"/>
                </a:lnTo>
                <a:lnTo>
                  <a:pt x="51594" y="373039"/>
                </a:lnTo>
                <a:lnTo>
                  <a:pt x="54716" y="378233"/>
                </a:lnTo>
                <a:lnTo>
                  <a:pt x="58067" y="381696"/>
                </a:lnTo>
                <a:lnTo>
                  <a:pt x="61571" y="384004"/>
                </a:lnTo>
                <a:lnTo>
                  <a:pt x="63908" y="386813"/>
                </a:lnTo>
                <a:lnTo>
                  <a:pt x="65465" y="389956"/>
                </a:lnTo>
                <a:lnTo>
                  <a:pt x="67195" y="396834"/>
                </a:lnTo>
                <a:lnTo>
                  <a:pt x="67964" y="404124"/>
                </a:lnTo>
                <a:lnTo>
                  <a:pt x="69439" y="406576"/>
                </a:lnTo>
                <a:lnTo>
                  <a:pt x="71693" y="408211"/>
                </a:lnTo>
                <a:lnTo>
                  <a:pt x="74465" y="409301"/>
                </a:lnTo>
                <a:lnTo>
                  <a:pt x="76313" y="408757"/>
                </a:lnTo>
                <a:lnTo>
                  <a:pt x="77545" y="407125"/>
                </a:lnTo>
                <a:lnTo>
                  <a:pt x="78914" y="401925"/>
                </a:lnTo>
                <a:lnTo>
                  <a:pt x="79685" y="391857"/>
                </a:lnTo>
                <a:lnTo>
                  <a:pt x="79865" y="384555"/>
                </a:lnTo>
                <a:lnTo>
                  <a:pt x="81183" y="378291"/>
                </a:lnTo>
                <a:lnTo>
                  <a:pt x="83332" y="370304"/>
                </a:lnTo>
                <a:lnTo>
                  <a:pt x="86035" y="361169"/>
                </a:lnTo>
                <a:lnTo>
                  <a:pt x="92424" y="337473"/>
                </a:lnTo>
                <a:lnTo>
                  <a:pt x="100767" y="306198"/>
                </a:lnTo>
                <a:lnTo>
                  <a:pt x="112942" y="262665"/>
                </a:lnTo>
                <a:lnTo>
                  <a:pt x="118474" y="246230"/>
                </a:lnTo>
                <a:lnTo>
                  <a:pt x="123433" y="234003"/>
                </a:lnTo>
                <a:lnTo>
                  <a:pt x="128008" y="224583"/>
                </a:lnTo>
                <a:lnTo>
                  <a:pt x="133599" y="215762"/>
                </a:lnTo>
                <a:lnTo>
                  <a:pt x="139866" y="207341"/>
                </a:lnTo>
                <a:lnTo>
                  <a:pt x="146584" y="199187"/>
                </a:lnTo>
                <a:lnTo>
                  <a:pt x="152332" y="193752"/>
                </a:lnTo>
                <a:lnTo>
                  <a:pt x="162106" y="187712"/>
                </a:lnTo>
                <a:lnTo>
                  <a:pt x="170684" y="185028"/>
                </a:lnTo>
                <a:lnTo>
                  <a:pt x="174749" y="184312"/>
                </a:lnTo>
                <a:lnTo>
                  <a:pt x="179999" y="185105"/>
                </a:lnTo>
                <a:lnTo>
                  <a:pt x="186039" y="186904"/>
                </a:lnTo>
                <a:lnTo>
                  <a:pt x="192606" y="189372"/>
                </a:lnTo>
                <a:lnTo>
                  <a:pt x="198254" y="191018"/>
                </a:lnTo>
                <a:lnTo>
                  <a:pt x="207916" y="192847"/>
                </a:lnTo>
                <a:lnTo>
                  <a:pt x="213540" y="195875"/>
                </a:lnTo>
                <a:lnTo>
                  <a:pt x="219830" y="200433"/>
                </a:lnTo>
                <a:lnTo>
                  <a:pt x="226563" y="206012"/>
                </a:lnTo>
                <a:lnTo>
                  <a:pt x="233592" y="211002"/>
                </a:lnTo>
                <a:lnTo>
                  <a:pt x="240818" y="215598"/>
                </a:lnTo>
                <a:lnTo>
                  <a:pt x="248175" y="219932"/>
                </a:lnTo>
                <a:lnTo>
                  <a:pt x="254350" y="225361"/>
                </a:lnTo>
                <a:lnTo>
                  <a:pt x="259736" y="231521"/>
                </a:lnTo>
                <a:lnTo>
                  <a:pt x="264598" y="238168"/>
                </a:lnTo>
                <a:lnTo>
                  <a:pt x="270378" y="245138"/>
                </a:lnTo>
                <a:lnTo>
                  <a:pt x="276772" y="252326"/>
                </a:lnTo>
                <a:lnTo>
                  <a:pt x="283575" y="259658"/>
                </a:lnTo>
                <a:lnTo>
                  <a:pt x="289379" y="267085"/>
                </a:lnTo>
                <a:lnTo>
                  <a:pt x="294519" y="274577"/>
                </a:lnTo>
                <a:lnTo>
                  <a:pt x="299216" y="282111"/>
                </a:lnTo>
                <a:lnTo>
                  <a:pt x="303617" y="290944"/>
                </a:lnTo>
                <a:lnTo>
                  <a:pt x="307821" y="300644"/>
                </a:lnTo>
                <a:lnTo>
                  <a:pt x="311894" y="310919"/>
                </a:lnTo>
                <a:lnTo>
                  <a:pt x="314609" y="320310"/>
                </a:lnTo>
                <a:lnTo>
                  <a:pt x="316419" y="329110"/>
                </a:lnTo>
                <a:lnTo>
                  <a:pt x="317626" y="337517"/>
                </a:lnTo>
                <a:lnTo>
                  <a:pt x="318431" y="346931"/>
                </a:lnTo>
                <a:lnTo>
                  <a:pt x="318967" y="357018"/>
                </a:lnTo>
                <a:lnTo>
                  <a:pt x="319325" y="367552"/>
                </a:lnTo>
                <a:lnTo>
                  <a:pt x="318293" y="375844"/>
                </a:lnTo>
                <a:lnTo>
                  <a:pt x="313760" y="388445"/>
                </a:lnTo>
                <a:lnTo>
                  <a:pt x="307512" y="398279"/>
                </a:lnTo>
                <a:lnTo>
                  <a:pt x="300502" y="406883"/>
                </a:lnTo>
                <a:lnTo>
                  <a:pt x="293153" y="414940"/>
                </a:lnTo>
                <a:lnTo>
                  <a:pt x="289415" y="417597"/>
                </a:lnTo>
                <a:lnTo>
                  <a:pt x="281875" y="420549"/>
                </a:lnTo>
                <a:lnTo>
                  <a:pt x="274291" y="421861"/>
                </a:lnTo>
                <a:lnTo>
                  <a:pt x="270491" y="422211"/>
                </a:lnTo>
                <a:lnTo>
                  <a:pt x="262877" y="422445"/>
                </a:lnTo>
                <a:lnTo>
                  <a:pt x="240871" y="422703"/>
                </a:lnTo>
                <a:lnTo>
                  <a:pt x="227890" y="420232"/>
                </a:lnTo>
                <a:lnTo>
                  <a:pt x="214157" y="416045"/>
                </a:lnTo>
                <a:lnTo>
                  <a:pt x="199921" y="410714"/>
                </a:lnTo>
                <a:lnTo>
                  <a:pt x="184081" y="405889"/>
                </a:lnTo>
                <a:lnTo>
                  <a:pt x="167170" y="401403"/>
                </a:lnTo>
                <a:lnTo>
                  <a:pt x="149547" y="397142"/>
                </a:lnTo>
                <a:lnTo>
                  <a:pt x="136528" y="393032"/>
                </a:lnTo>
                <a:lnTo>
                  <a:pt x="126578" y="389021"/>
                </a:lnTo>
                <a:lnTo>
                  <a:pt x="118676" y="385078"/>
                </a:lnTo>
                <a:lnTo>
                  <a:pt x="112137" y="382449"/>
                </a:lnTo>
                <a:lnTo>
                  <a:pt x="106508" y="380696"/>
                </a:lnTo>
                <a:lnTo>
                  <a:pt x="101485" y="379527"/>
                </a:lnTo>
                <a:lnTo>
                  <a:pt x="92518" y="374842"/>
                </a:lnTo>
                <a:lnTo>
                  <a:pt x="80010" y="36576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7"/>
          <p:cNvSpPr/>
          <p:nvPr/>
        </p:nvSpPr>
        <p:spPr>
          <a:xfrm>
            <a:off x="2414165" y="6303260"/>
            <a:ext cx="1106276" cy="313519"/>
          </a:xfrm>
          <a:custGeom>
            <a:avLst/>
            <a:gdLst/>
            <a:ahLst/>
            <a:cxnLst/>
            <a:rect l="0" t="0" r="0" b="0"/>
            <a:pathLst>
              <a:path w="1106276" h="313519">
                <a:moveTo>
                  <a:pt x="169015" y="97540"/>
                </a:moveTo>
                <a:lnTo>
                  <a:pt x="181150" y="85404"/>
                </a:lnTo>
                <a:lnTo>
                  <a:pt x="184725" y="80559"/>
                </a:lnTo>
                <a:lnTo>
                  <a:pt x="188697" y="71789"/>
                </a:lnTo>
                <a:lnTo>
                  <a:pt x="190462" y="63658"/>
                </a:lnTo>
                <a:lnTo>
                  <a:pt x="191247" y="55811"/>
                </a:lnTo>
                <a:lnTo>
                  <a:pt x="191595" y="48090"/>
                </a:lnTo>
                <a:lnTo>
                  <a:pt x="190419" y="44253"/>
                </a:lnTo>
                <a:lnTo>
                  <a:pt x="185724" y="36603"/>
                </a:lnTo>
                <a:lnTo>
                  <a:pt x="182694" y="34055"/>
                </a:lnTo>
                <a:lnTo>
                  <a:pt x="179404" y="32357"/>
                </a:lnTo>
                <a:lnTo>
                  <a:pt x="172362" y="30470"/>
                </a:lnTo>
                <a:lnTo>
                  <a:pt x="164999" y="29630"/>
                </a:lnTo>
                <a:lnTo>
                  <a:pt x="154107" y="32644"/>
                </a:lnTo>
                <a:lnTo>
                  <a:pt x="140799" y="36947"/>
                </a:lnTo>
                <a:lnTo>
                  <a:pt x="126417" y="38859"/>
                </a:lnTo>
                <a:lnTo>
                  <a:pt x="120297" y="41910"/>
                </a:lnTo>
                <a:lnTo>
                  <a:pt x="114946" y="46483"/>
                </a:lnTo>
                <a:lnTo>
                  <a:pt x="110109" y="52072"/>
                </a:lnTo>
                <a:lnTo>
                  <a:pt x="101804" y="59608"/>
                </a:lnTo>
                <a:lnTo>
                  <a:pt x="91188" y="68442"/>
                </a:lnTo>
                <a:lnTo>
                  <a:pt x="79030" y="78141"/>
                </a:lnTo>
                <a:lnTo>
                  <a:pt x="69655" y="87147"/>
                </a:lnTo>
                <a:lnTo>
                  <a:pt x="62135" y="95691"/>
                </a:lnTo>
                <a:lnTo>
                  <a:pt x="55851" y="103927"/>
                </a:lnTo>
                <a:lnTo>
                  <a:pt x="49123" y="111958"/>
                </a:lnTo>
                <a:lnTo>
                  <a:pt x="42096" y="119852"/>
                </a:lnTo>
                <a:lnTo>
                  <a:pt x="34872" y="127654"/>
                </a:lnTo>
                <a:lnTo>
                  <a:pt x="28787" y="137936"/>
                </a:lnTo>
                <a:lnTo>
                  <a:pt x="23459" y="149871"/>
                </a:lnTo>
                <a:lnTo>
                  <a:pt x="18638" y="162907"/>
                </a:lnTo>
                <a:lnTo>
                  <a:pt x="14153" y="174138"/>
                </a:lnTo>
                <a:lnTo>
                  <a:pt x="9894" y="184165"/>
                </a:lnTo>
                <a:lnTo>
                  <a:pt x="5784" y="193390"/>
                </a:lnTo>
                <a:lnTo>
                  <a:pt x="3044" y="202080"/>
                </a:lnTo>
                <a:lnTo>
                  <a:pt x="1218" y="210412"/>
                </a:lnTo>
                <a:lnTo>
                  <a:pt x="0" y="218509"/>
                </a:lnTo>
                <a:lnTo>
                  <a:pt x="458" y="226446"/>
                </a:lnTo>
                <a:lnTo>
                  <a:pt x="2034" y="234277"/>
                </a:lnTo>
                <a:lnTo>
                  <a:pt x="4354" y="242038"/>
                </a:lnTo>
                <a:lnTo>
                  <a:pt x="7171" y="248481"/>
                </a:lnTo>
                <a:lnTo>
                  <a:pt x="10319" y="254048"/>
                </a:lnTo>
                <a:lnTo>
                  <a:pt x="13687" y="259029"/>
                </a:lnTo>
                <a:lnTo>
                  <a:pt x="17203" y="262349"/>
                </a:lnTo>
                <a:lnTo>
                  <a:pt x="20817" y="264562"/>
                </a:lnTo>
                <a:lnTo>
                  <a:pt x="24496" y="266039"/>
                </a:lnTo>
                <a:lnTo>
                  <a:pt x="35742" y="274182"/>
                </a:lnTo>
                <a:lnTo>
                  <a:pt x="40796" y="276261"/>
                </a:lnTo>
                <a:lnTo>
                  <a:pt x="53185" y="278571"/>
                </a:lnTo>
                <a:lnTo>
                  <a:pt x="70545" y="276212"/>
                </a:lnTo>
                <a:lnTo>
                  <a:pt x="98352" y="267742"/>
                </a:lnTo>
                <a:lnTo>
                  <a:pt x="114749" y="260815"/>
                </a:lnTo>
                <a:lnTo>
                  <a:pt x="130503" y="253504"/>
                </a:lnTo>
                <a:lnTo>
                  <a:pt x="153653" y="242246"/>
                </a:lnTo>
                <a:lnTo>
                  <a:pt x="163853" y="234651"/>
                </a:lnTo>
                <a:lnTo>
                  <a:pt x="175734" y="224507"/>
                </a:lnTo>
                <a:lnTo>
                  <a:pt x="188734" y="212664"/>
                </a:lnTo>
                <a:lnTo>
                  <a:pt x="199941" y="200960"/>
                </a:lnTo>
                <a:lnTo>
                  <a:pt x="209952" y="189346"/>
                </a:lnTo>
                <a:lnTo>
                  <a:pt x="219166" y="177794"/>
                </a:lnTo>
                <a:lnTo>
                  <a:pt x="226579" y="167552"/>
                </a:lnTo>
                <a:lnTo>
                  <a:pt x="232791" y="158185"/>
                </a:lnTo>
                <a:lnTo>
                  <a:pt x="238202" y="149400"/>
                </a:lnTo>
                <a:lnTo>
                  <a:pt x="241810" y="142273"/>
                </a:lnTo>
                <a:lnTo>
                  <a:pt x="244214" y="136251"/>
                </a:lnTo>
                <a:lnTo>
                  <a:pt x="245818" y="130968"/>
                </a:lnTo>
                <a:lnTo>
                  <a:pt x="250986" y="121710"/>
                </a:lnTo>
                <a:lnTo>
                  <a:pt x="254142" y="117463"/>
                </a:lnTo>
                <a:lnTo>
                  <a:pt x="254976" y="113362"/>
                </a:lnTo>
                <a:lnTo>
                  <a:pt x="254262" y="109358"/>
                </a:lnTo>
                <a:lnTo>
                  <a:pt x="250059" y="99873"/>
                </a:lnTo>
                <a:lnTo>
                  <a:pt x="248444" y="100365"/>
                </a:lnTo>
                <a:lnTo>
                  <a:pt x="243263" y="104300"/>
                </a:lnTo>
                <a:lnTo>
                  <a:pt x="241374" y="107126"/>
                </a:lnTo>
                <a:lnTo>
                  <a:pt x="239274" y="113653"/>
                </a:lnTo>
                <a:lnTo>
                  <a:pt x="236174" y="118442"/>
                </a:lnTo>
                <a:lnTo>
                  <a:pt x="231568" y="124174"/>
                </a:lnTo>
                <a:lnTo>
                  <a:pt x="225957" y="130536"/>
                </a:lnTo>
                <a:lnTo>
                  <a:pt x="222216" y="139857"/>
                </a:lnTo>
                <a:lnTo>
                  <a:pt x="219722" y="151152"/>
                </a:lnTo>
                <a:lnTo>
                  <a:pt x="218060" y="163761"/>
                </a:lnTo>
                <a:lnTo>
                  <a:pt x="216951" y="174707"/>
                </a:lnTo>
                <a:lnTo>
                  <a:pt x="216213" y="184545"/>
                </a:lnTo>
                <a:lnTo>
                  <a:pt x="215391" y="200978"/>
                </a:lnTo>
                <a:lnTo>
                  <a:pt x="215027" y="212516"/>
                </a:lnTo>
                <a:lnTo>
                  <a:pt x="217469" y="217370"/>
                </a:lnTo>
                <a:lnTo>
                  <a:pt x="221638" y="221877"/>
                </a:lnTo>
                <a:lnTo>
                  <a:pt x="231773" y="230270"/>
                </a:lnTo>
                <a:lnTo>
                  <a:pt x="240510" y="238234"/>
                </a:lnTo>
                <a:lnTo>
                  <a:pt x="244619" y="240866"/>
                </a:lnTo>
                <a:lnTo>
                  <a:pt x="256468" y="245840"/>
                </a:lnTo>
                <a:lnTo>
                  <a:pt x="264186" y="251504"/>
                </a:lnTo>
                <a:lnTo>
                  <a:pt x="269292" y="253523"/>
                </a:lnTo>
                <a:lnTo>
                  <a:pt x="288614" y="256364"/>
                </a:lnTo>
                <a:lnTo>
                  <a:pt x="303027" y="257027"/>
                </a:lnTo>
                <a:lnTo>
                  <a:pt x="309156" y="255935"/>
                </a:lnTo>
                <a:lnTo>
                  <a:pt x="325120" y="249599"/>
                </a:lnTo>
                <a:lnTo>
                  <a:pt x="345372" y="245887"/>
                </a:lnTo>
                <a:lnTo>
                  <a:pt x="360003" y="240518"/>
                </a:lnTo>
                <a:lnTo>
                  <a:pt x="371585" y="233899"/>
                </a:lnTo>
                <a:lnTo>
                  <a:pt x="382236" y="225453"/>
                </a:lnTo>
                <a:lnTo>
                  <a:pt x="388632" y="219646"/>
                </a:lnTo>
                <a:lnTo>
                  <a:pt x="402512" y="206419"/>
                </a:lnTo>
                <a:lnTo>
                  <a:pt x="417148" y="192074"/>
                </a:lnTo>
                <a:lnTo>
                  <a:pt x="423337" y="184692"/>
                </a:lnTo>
                <a:lnTo>
                  <a:pt x="428733" y="177231"/>
                </a:lnTo>
                <a:lnTo>
                  <a:pt x="433600" y="169717"/>
                </a:lnTo>
                <a:lnTo>
                  <a:pt x="439385" y="162168"/>
                </a:lnTo>
                <a:lnTo>
                  <a:pt x="445781" y="154595"/>
                </a:lnTo>
                <a:lnTo>
                  <a:pt x="452586" y="147006"/>
                </a:lnTo>
                <a:lnTo>
                  <a:pt x="458392" y="138137"/>
                </a:lnTo>
                <a:lnTo>
                  <a:pt x="463533" y="128415"/>
                </a:lnTo>
                <a:lnTo>
                  <a:pt x="472632" y="108722"/>
                </a:lnTo>
                <a:lnTo>
                  <a:pt x="488821" y="75383"/>
                </a:lnTo>
                <a:lnTo>
                  <a:pt x="504248" y="44338"/>
                </a:lnTo>
                <a:lnTo>
                  <a:pt x="508074" y="37942"/>
                </a:lnTo>
                <a:lnTo>
                  <a:pt x="511894" y="32408"/>
                </a:lnTo>
                <a:lnTo>
                  <a:pt x="515711" y="27448"/>
                </a:lnTo>
                <a:lnTo>
                  <a:pt x="519952" y="18551"/>
                </a:lnTo>
                <a:lnTo>
                  <a:pt x="521083" y="14400"/>
                </a:lnTo>
                <a:lnTo>
                  <a:pt x="523107" y="11634"/>
                </a:lnTo>
                <a:lnTo>
                  <a:pt x="525726" y="9789"/>
                </a:lnTo>
                <a:lnTo>
                  <a:pt x="528742" y="8559"/>
                </a:lnTo>
                <a:lnTo>
                  <a:pt x="530753" y="6469"/>
                </a:lnTo>
                <a:lnTo>
                  <a:pt x="532094" y="3806"/>
                </a:lnTo>
                <a:lnTo>
                  <a:pt x="532987" y="761"/>
                </a:lnTo>
                <a:lnTo>
                  <a:pt x="534853" y="0"/>
                </a:lnTo>
                <a:lnTo>
                  <a:pt x="537367" y="763"/>
                </a:lnTo>
                <a:lnTo>
                  <a:pt x="540313" y="2542"/>
                </a:lnTo>
                <a:lnTo>
                  <a:pt x="542277" y="4998"/>
                </a:lnTo>
                <a:lnTo>
                  <a:pt x="543586" y="7905"/>
                </a:lnTo>
                <a:lnTo>
                  <a:pt x="546311" y="15792"/>
                </a:lnTo>
                <a:lnTo>
                  <a:pt x="548815" y="21452"/>
                </a:lnTo>
                <a:lnTo>
                  <a:pt x="551755" y="27764"/>
                </a:lnTo>
                <a:lnTo>
                  <a:pt x="553715" y="34512"/>
                </a:lnTo>
                <a:lnTo>
                  <a:pt x="555021" y="41551"/>
                </a:lnTo>
                <a:lnTo>
                  <a:pt x="555893" y="48784"/>
                </a:lnTo>
                <a:lnTo>
                  <a:pt x="556473" y="54876"/>
                </a:lnTo>
                <a:lnTo>
                  <a:pt x="556861" y="60207"/>
                </a:lnTo>
                <a:lnTo>
                  <a:pt x="557118" y="65031"/>
                </a:lnTo>
                <a:lnTo>
                  <a:pt x="558560" y="70787"/>
                </a:lnTo>
                <a:lnTo>
                  <a:pt x="560792" y="77165"/>
                </a:lnTo>
                <a:lnTo>
                  <a:pt x="563549" y="83957"/>
                </a:lnTo>
                <a:lnTo>
                  <a:pt x="565388" y="91024"/>
                </a:lnTo>
                <a:lnTo>
                  <a:pt x="566613" y="98276"/>
                </a:lnTo>
                <a:lnTo>
                  <a:pt x="567431" y="105651"/>
                </a:lnTo>
                <a:lnTo>
                  <a:pt x="567975" y="113107"/>
                </a:lnTo>
                <a:lnTo>
                  <a:pt x="568338" y="120618"/>
                </a:lnTo>
                <a:lnTo>
                  <a:pt x="568580" y="128165"/>
                </a:lnTo>
                <a:lnTo>
                  <a:pt x="570012" y="135736"/>
                </a:lnTo>
                <a:lnTo>
                  <a:pt x="572236" y="143324"/>
                </a:lnTo>
                <a:lnTo>
                  <a:pt x="574989" y="150922"/>
                </a:lnTo>
                <a:lnTo>
                  <a:pt x="575554" y="159798"/>
                </a:lnTo>
                <a:lnTo>
                  <a:pt x="574661" y="169525"/>
                </a:lnTo>
                <a:lnTo>
                  <a:pt x="572795" y="179820"/>
                </a:lnTo>
                <a:lnTo>
                  <a:pt x="571552" y="187953"/>
                </a:lnTo>
                <a:lnTo>
                  <a:pt x="570723" y="194646"/>
                </a:lnTo>
                <a:lnTo>
                  <a:pt x="570170" y="200377"/>
                </a:lnTo>
                <a:lnTo>
                  <a:pt x="569802" y="206737"/>
                </a:lnTo>
                <a:lnTo>
                  <a:pt x="569392" y="220579"/>
                </a:lnTo>
                <a:lnTo>
                  <a:pt x="569162" y="236584"/>
                </a:lnTo>
                <a:lnTo>
                  <a:pt x="567859" y="241035"/>
                </a:lnTo>
                <a:lnTo>
                  <a:pt x="563025" y="249369"/>
                </a:lnTo>
                <a:lnTo>
                  <a:pt x="559232" y="255133"/>
                </a:lnTo>
                <a:lnTo>
                  <a:pt x="557429" y="255941"/>
                </a:lnTo>
                <a:lnTo>
                  <a:pt x="552040" y="256841"/>
                </a:lnTo>
                <a:lnTo>
                  <a:pt x="548825" y="255810"/>
                </a:lnTo>
                <a:lnTo>
                  <a:pt x="538232" y="249562"/>
                </a:lnTo>
                <a:lnTo>
                  <a:pt x="530808" y="247655"/>
                </a:lnTo>
                <a:lnTo>
                  <a:pt x="520700" y="239526"/>
                </a:lnTo>
                <a:lnTo>
                  <a:pt x="506342" y="226487"/>
                </a:lnTo>
                <a:lnTo>
                  <a:pt x="489149" y="210174"/>
                </a:lnTo>
                <a:lnTo>
                  <a:pt x="476418" y="199299"/>
                </a:lnTo>
                <a:lnTo>
                  <a:pt x="466660" y="192050"/>
                </a:lnTo>
                <a:lnTo>
                  <a:pt x="452431" y="182724"/>
                </a:lnTo>
                <a:lnTo>
                  <a:pt x="441874" y="174346"/>
                </a:lnTo>
                <a:lnTo>
                  <a:pt x="439821" y="172874"/>
                </a:lnTo>
                <a:lnTo>
                  <a:pt x="439722" y="173163"/>
                </a:lnTo>
                <a:lnTo>
                  <a:pt x="440926" y="174624"/>
                </a:lnTo>
                <a:lnTo>
                  <a:pt x="442999" y="175599"/>
                </a:lnTo>
                <a:lnTo>
                  <a:pt x="453254" y="178242"/>
                </a:lnTo>
                <a:lnTo>
                  <a:pt x="504252" y="199450"/>
                </a:lnTo>
                <a:lnTo>
                  <a:pt x="531369" y="206333"/>
                </a:lnTo>
                <a:lnTo>
                  <a:pt x="564669" y="210208"/>
                </a:lnTo>
                <a:lnTo>
                  <a:pt x="591241" y="211115"/>
                </a:lnTo>
                <a:lnTo>
                  <a:pt x="709239" y="211743"/>
                </a:lnTo>
                <a:lnTo>
                  <a:pt x="729824" y="209236"/>
                </a:lnTo>
                <a:lnTo>
                  <a:pt x="749898" y="205024"/>
                </a:lnTo>
                <a:lnTo>
                  <a:pt x="769630" y="199675"/>
                </a:lnTo>
                <a:lnTo>
                  <a:pt x="794941" y="190347"/>
                </a:lnTo>
                <a:lnTo>
                  <a:pt x="827607" y="174010"/>
                </a:lnTo>
                <a:lnTo>
                  <a:pt x="839216" y="167569"/>
                </a:lnTo>
                <a:lnTo>
                  <a:pt x="869049" y="150254"/>
                </a:lnTo>
                <a:lnTo>
                  <a:pt x="879544" y="142842"/>
                </a:lnTo>
                <a:lnTo>
                  <a:pt x="886541" y="136631"/>
                </a:lnTo>
                <a:lnTo>
                  <a:pt x="897770" y="123606"/>
                </a:lnTo>
                <a:lnTo>
                  <a:pt x="898692" y="121267"/>
                </a:lnTo>
                <a:lnTo>
                  <a:pt x="899716" y="115281"/>
                </a:lnTo>
                <a:lnTo>
                  <a:pt x="898719" y="111908"/>
                </a:lnTo>
                <a:lnTo>
                  <a:pt x="892518" y="102361"/>
                </a:lnTo>
                <a:lnTo>
                  <a:pt x="890622" y="99682"/>
                </a:lnTo>
                <a:lnTo>
                  <a:pt x="883005" y="98492"/>
                </a:lnTo>
                <a:lnTo>
                  <a:pt x="848931" y="97665"/>
                </a:lnTo>
                <a:lnTo>
                  <a:pt x="829340" y="97595"/>
                </a:lnTo>
                <a:lnTo>
                  <a:pt x="821322" y="98847"/>
                </a:lnTo>
                <a:lnTo>
                  <a:pt x="795941" y="106593"/>
                </a:lnTo>
                <a:lnTo>
                  <a:pt x="788895" y="107386"/>
                </a:lnTo>
                <a:lnTo>
                  <a:pt x="781658" y="111724"/>
                </a:lnTo>
                <a:lnTo>
                  <a:pt x="774294" y="118426"/>
                </a:lnTo>
                <a:lnTo>
                  <a:pt x="766844" y="126704"/>
                </a:lnTo>
                <a:lnTo>
                  <a:pt x="759338" y="133492"/>
                </a:lnTo>
                <a:lnTo>
                  <a:pt x="751793" y="139288"/>
                </a:lnTo>
                <a:lnTo>
                  <a:pt x="744224" y="144422"/>
                </a:lnTo>
                <a:lnTo>
                  <a:pt x="739177" y="149115"/>
                </a:lnTo>
                <a:lnTo>
                  <a:pt x="735813" y="153512"/>
                </a:lnTo>
                <a:lnTo>
                  <a:pt x="733570" y="157715"/>
                </a:lnTo>
                <a:lnTo>
                  <a:pt x="732075" y="163057"/>
                </a:lnTo>
                <a:lnTo>
                  <a:pt x="731078" y="169158"/>
                </a:lnTo>
                <a:lnTo>
                  <a:pt x="730413" y="175765"/>
                </a:lnTo>
                <a:lnTo>
                  <a:pt x="728700" y="181439"/>
                </a:lnTo>
                <a:lnTo>
                  <a:pt x="723411" y="191131"/>
                </a:lnTo>
                <a:lnTo>
                  <a:pt x="720213" y="199673"/>
                </a:lnTo>
                <a:lnTo>
                  <a:pt x="718792" y="208972"/>
                </a:lnTo>
                <a:lnTo>
                  <a:pt x="718412" y="215008"/>
                </a:lnTo>
                <a:lnTo>
                  <a:pt x="718160" y="221571"/>
                </a:lnTo>
                <a:lnTo>
                  <a:pt x="719261" y="227217"/>
                </a:lnTo>
                <a:lnTo>
                  <a:pt x="723872" y="236878"/>
                </a:lnTo>
                <a:lnTo>
                  <a:pt x="730155" y="245404"/>
                </a:lnTo>
                <a:lnTo>
                  <a:pt x="737180" y="253427"/>
                </a:lnTo>
                <a:lnTo>
                  <a:pt x="744536" y="261226"/>
                </a:lnTo>
                <a:lnTo>
                  <a:pt x="755817" y="272757"/>
                </a:lnTo>
                <a:lnTo>
                  <a:pt x="766789" y="280400"/>
                </a:lnTo>
                <a:lnTo>
                  <a:pt x="780132" y="288031"/>
                </a:lnTo>
                <a:lnTo>
                  <a:pt x="794529" y="295655"/>
                </a:lnTo>
                <a:lnTo>
                  <a:pt x="809395" y="299891"/>
                </a:lnTo>
                <a:lnTo>
                  <a:pt x="842204" y="305662"/>
                </a:lnTo>
                <a:lnTo>
                  <a:pt x="870800" y="310689"/>
                </a:lnTo>
                <a:lnTo>
                  <a:pt x="902448" y="313518"/>
                </a:lnTo>
                <a:lnTo>
                  <a:pt x="934122" y="313087"/>
                </a:lnTo>
                <a:lnTo>
                  <a:pt x="962697" y="305480"/>
                </a:lnTo>
                <a:lnTo>
                  <a:pt x="1031237" y="287827"/>
                </a:lnTo>
                <a:lnTo>
                  <a:pt x="1065159" y="280613"/>
                </a:lnTo>
                <a:lnTo>
                  <a:pt x="1091615" y="271662"/>
                </a:lnTo>
                <a:lnTo>
                  <a:pt x="1106275" y="2689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98"/>
          <p:cNvSpPr/>
          <p:nvPr/>
        </p:nvSpPr>
        <p:spPr>
          <a:xfrm>
            <a:off x="3474720" y="2948939"/>
            <a:ext cx="2663177" cy="3063241"/>
          </a:xfrm>
          <a:custGeom>
            <a:avLst/>
            <a:gdLst/>
            <a:ahLst/>
            <a:cxnLst/>
            <a:rect l="0" t="0" r="0" b="0"/>
            <a:pathLst>
              <a:path w="2663177" h="3063241">
                <a:moveTo>
                  <a:pt x="0" y="0"/>
                </a:moveTo>
                <a:lnTo>
                  <a:pt x="42960" y="9047"/>
                </a:lnTo>
                <a:lnTo>
                  <a:pt x="124197" y="10960"/>
                </a:lnTo>
                <a:lnTo>
                  <a:pt x="202474" y="12607"/>
                </a:lnTo>
                <a:lnTo>
                  <a:pt x="277202" y="20459"/>
                </a:lnTo>
                <a:lnTo>
                  <a:pt x="341214" y="22149"/>
                </a:lnTo>
                <a:lnTo>
                  <a:pt x="524343" y="22819"/>
                </a:lnTo>
                <a:lnTo>
                  <a:pt x="615086" y="13016"/>
                </a:lnTo>
                <a:lnTo>
                  <a:pt x="697105" y="11523"/>
                </a:lnTo>
                <a:lnTo>
                  <a:pt x="778634" y="17511"/>
                </a:lnTo>
                <a:lnTo>
                  <a:pt x="847286" y="17096"/>
                </a:lnTo>
                <a:lnTo>
                  <a:pt x="888707" y="15208"/>
                </a:lnTo>
                <a:lnTo>
                  <a:pt x="931561" y="15219"/>
                </a:lnTo>
                <a:lnTo>
                  <a:pt x="975371" y="16496"/>
                </a:lnTo>
                <a:lnTo>
                  <a:pt x="1019817" y="18617"/>
                </a:lnTo>
                <a:lnTo>
                  <a:pt x="1133548" y="20975"/>
                </a:lnTo>
                <a:lnTo>
                  <a:pt x="1403149" y="22828"/>
                </a:lnTo>
                <a:lnTo>
                  <a:pt x="1505819" y="14999"/>
                </a:lnTo>
                <a:lnTo>
                  <a:pt x="1569682" y="13017"/>
                </a:lnTo>
                <a:lnTo>
                  <a:pt x="1645019" y="11744"/>
                </a:lnTo>
                <a:lnTo>
                  <a:pt x="1929151" y="11434"/>
                </a:lnTo>
                <a:lnTo>
                  <a:pt x="2000505" y="3576"/>
                </a:lnTo>
                <a:lnTo>
                  <a:pt x="2075865" y="140"/>
                </a:lnTo>
                <a:lnTo>
                  <a:pt x="2431401" y="0"/>
                </a:lnTo>
                <a:lnTo>
                  <a:pt x="2432464" y="1271"/>
                </a:lnTo>
                <a:lnTo>
                  <a:pt x="2433173" y="3387"/>
                </a:lnTo>
                <a:lnTo>
                  <a:pt x="2433645" y="6069"/>
                </a:lnTo>
                <a:lnTo>
                  <a:pt x="2442258" y="28621"/>
                </a:lnTo>
                <a:lnTo>
                  <a:pt x="2453777" y="115081"/>
                </a:lnTo>
                <a:lnTo>
                  <a:pt x="2457407" y="195850"/>
                </a:lnTo>
                <a:lnTo>
                  <a:pt x="2446489" y="290979"/>
                </a:lnTo>
                <a:lnTo>
                  <a:pt x="2446082" y="358249"/>
                </a:lnTo>
                <a:lnTo>
                  <a:pt x="2446020" y="652422"/>
                </a:lnTo>
                <a:lnTo>
                  <a:pt x="2449407" y="724729"/>
                </a:lnTo>
                <a:lnTo>
                  <a:pt x="2455145" y="802162"/>
                </a:lnTo>
                <a:lnTo>
                  <a:pt x="2466820" y="897221"/>
                </a:lnTo>
                <a:lnTo>
                  <a:pt x="2468269" y="965896"/>
                </a:lnTo>
                <a:lnTo>
                  <a:pt x="2475381" y="1072331"/>
                </a:lnTo>
                <a:lnTo>
                  <a:pt x="2480834" y="1141607"/>
                </a:lnTo>
                <a:lnTo>
                  <a:pt x="2490279" y="1228741"/>
                </a:lnTo>
                <a:lnTo>
                  <a:pt x="2524392" y="1463271"/>
                </a:lnTo>
                <a:lnTo>
                  <a:pt x="2535039" y="1547810"/>
                </a:lnTo>
                <a:lnTo>
                  <a:pt x="2544003" y="1622636"/>
                </a:lnTo>
                <a:lnTo>
                  <a:pt x="2554920" y="1703791"/>
                </a:lnTo>
                <a:lnTo>
                  <a:pt x="2565677" y="1798368"/>
                </a:lnTo>
                <a:lnTo>
                  <a:pt x="2579997" y="1881065"/>
                </a:lnTo>
                <a:lnTo>
                  <a:pt x="2591947" y="1981242"/>
                </a:lnTo>
                <a:lnTo>
                  <a:pt x="2595776" y="2096710"/>
                </a:lnTo>
                <a:lnTo>
                  <a:pt x="2602434" y="2183630"/>
                </a:lnTo>
                <a:lnTo>
                  <a:pt x="2605327" y="2277068"/>
                </a:lnTo>
                <a:lnTo>
                  <a:pt x="2609215" y="2356167"/>
                </a:lnTo>
                <a:lnTo>
                  <a:pt x="2613800" y="2426406"/>
                </a:lnTo>
                <a:lnTo>
                  <a:pt x="2616383" y="2504979"/>
                </a:lnTo>
                <a:lnTo>
                  <a:pt x="2623394" y="2592544"/>
                </a:lnTo>
                <a:lnTo>
                  <a:pt x="2631561" y="2702100"/>
                </a:lnTo>
                <a:lnTo>
                  <a:pt x="2639560" y="2795739"/>
                </a:lnTo>
                <a:lnTo>
                  <a:pt x="2646352" y="2891306"/>
                </a:lnTo>
                <a:lnTo>
                  <a:pt x="2651962" y="2929606"/>
                </a:lnTo>
                <a:lnTo>
                  <a:pt x="2659298" y="2955206"/>
                </a:lnTo>
                <a:lnTo>
                  <a:pt x="2663176" y="3028140"/>
                </a:lnTo>
                <a:lnTo>
                  <a:pt x="2659797" y="3028590"/>
                </a:lnTo>
                <a:lnTo>
                  <a:pt x="2657118" y="3028710"/>
                </a:lnTo>
                <a:lnTo>
                  <a:pt x="2655331" y="3030060"/>
                </a:lnTo>
                <a:lnTo>
                  <a:pt x="2654141" y="3032231"/>
                </a:lnTo>
                <a:lnTo>
                  <a:pt x="2653347" y="3034947"/>
                </a:lnTo>
                <a:lnTo>
                  <a:pt x="2649079" y="3041352"/>
                </a:lnTo>
                <a:lnTo>
                  <a:pt x="2646162" y="3044838"/>
                </a:lnTo>
                <a:lnTo>
                  <a:pt x="2644218" y="3048432"/>
                </a:lnTo>
                <a:lnTo>
                  <a:pt x="2640841" y="3061039"/>
                </a:lnTo>
                <a:lnTo>
                  <a:pt x="2639401" y="3061773"/>
                </a:lnTo>
                <a:lnTo>
                  <a:pt x="2628900" y="30632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99"/>
          <p:cNvSpPr/>
          <p:nvPr/>
        </p:nvSpPr>
        <p:spPr>
          <a:xfrm>
            <a:off x="2194560" y="5465197"/>
            <a:ext cx="251461" cy="202494"/>
          </a:xfrm>
          <a:custGeom>
            <a:avLst/>
            <a:gdLst/>
            <a:ahLst/>
            <a:cxnLst/>
            <a:rect l="0" t="0" r="0" b="0"/>
            <a:pathLst>
              <a:path w="251461" h="202494">
                <a:moveTo>
                  <a:pt x="0" y="112642"/>
                </a:moveTo>
                <a:lnTo>
                  <a:pt x="0" y="94439"/>
                </a:lnTo>
                <a:lnTo>
                  <a:pt x="1270" y="87807"/>
                </a:lnTo>
                <a:lnTo>
                  <a:pt x="3386" y="82115"/>
                </a:lnTo>
                <a:lnTo>
                  <a:pt x="6067" y="77051"/>
                </a:lnTo>
                <a:lnTo>
                  <a:pt x="7855" y="71135"/>
                </a:lnTo>
                <a:lnTo>
                  <a:pt x="9046" y="64651"/>
                </a:lnTo>
                <a:lnTo>
                  <a:pt x="9841" y="57788"/>
                </a:lnTo>
                <a:lnTo>
                  <a:pt x="12910" y="51943"/>
                </a:lnTo>
                <a:lnTo>
                  <a:pt x="17497" y="46776"/>
                </a:lnTo>
                <a:lnTo>
                  <a:pt x="23094" y="42062"/>
                </a:lnTo>
                <a:lnTo>
                  <a:pt x="29366" y="35109"/>
                </a:lnTo>
                <a:lnTo>
                  <a:pt x="36087" y="26663"/>
                </a:lnTo>
                <a:lnTo>
                  <a:pt x="43108" y="17223"/>
                </a:lnTo>
                <a:lnTo>
                  <a:pt x="49059" y="10929"/>
                </a:lnTo>
                <a:lnTo>
                  <a:pt x="54296" y="6734"/>
                </a:lnTo>
                <a:lnTo>
                  <a:pt x="59057" y="3936"/>
                </a:lnTo>
                <a:lnTo>
                  <a:pt x="63501" y="2072"/>
                </a:lnTo>
                <a:lnTo>
                  <a:pt x="67734" y="829"/>
                </a:lnTo>
                <a:lnTo>
                  <a:pt x="71826" y="0"/>
                </a:lnTo>
                <a:lnTo>
                  <a:pt x="74554" y="717"/>
                </a:lnTo>
                <a:lnTo>
                  <a:pt x="76372" y="2466"/>
                </a:lnTo>
                <a:lnTo>
                  <a:pt x="77585" y="4902"/>
                </a:lnTo>
                <a:lnTo>
                  <a:pt x="78393" y="9065"/>
                </a:lnTo>
                <a:lnTo>
                  <a:pt x="78932" y="14381"/>
                </a:lnTo>
                <a:lnTo>
                  <a:pt x="79291" y="20465"/>
                </a:lnTo>
                <a:lnTo>
                  <a:pt x="79690" y="33998"/>
                </a:lnTo>
                <a:lnTo>
                  <a:pt x="79947" y="63382"/>
                </a:lnTo>
                <a:lnTo>
                  <a:pt x="78697" y="72182"/>
                </a:lnTo>
                <a:lnTo>
                  <a:pt x="76595" y="81859"/>
                </a:lnTo>
                <a:lnTo>
                  <a:pt x="73923" y="92120"/>
                </a:lnTo>
                <a:lnTo>
                  <a:pt x="72142" y="101501"/>
                </a:lnTo>
                <a:lnTo>
                  <a:pt x="70955" y="110295"/>
                </a:lnTo>
                <a:lnTo>
                  <a:pt x="70163" y="118697"/>
                </a:lnTo>
                <a:lnTo>
                  <a:pt x="69635" y="125569"/>
                </a:lnTo>
                <a:lnTo>
                  <a:pt x="69283" y="131420"/>
                </a:lnTo>
                <a:lnTo>
                  <a:pt x="69049" y="136591"/>
                </a:lnTo>
                <a:lnTo>
                  <a:pt x="70162" y="140038"/>
                </a:lnTo>
                <a:lnTo>
                  <a:pt x="72175" y="142336"/>
                </a:lnTo>
                <a:lnTo>
                  <a:pt x="74786" y="143868"/>
                </a:lnTo>
                <a:lnTo>
                  <a:pt x="77797" y="143620"/>
                </a:lnTo>
                <a:lnTo>
                  <a:pt x="81075" y="142184"/>
                </a:lnTo>
                <a:lnTo>
                  <a:pt x="89392" y="136822"/>
                </a:lnTo>
                <a:lnTo>
                  <a:pt x="93916" y="132702"/>
                </a:lnTo>
                <a:lnTo>
                  <a:pt x="96901" y="129826"/>
                </a:lnTo>
                <a:lnTo>
                  <a:pt x="100160" y="129178"/>
                </a:lnTo>
                <a:lnTo>
                  <a:pt x="103603" y="130016"/>
                </a:lnTo>
                <a:lnTo>
                  <a:pt x="107169" y="131845"/>
                </a:lnTo>
                <a:lnTo>
                  <a:pt x="109546" y="134334"/>
                </a:lnTo>
                <a:lnTo>
                  <a:pt x="111130" y="137264"/>
                </a:lnTo>
                <a:lnTo>
                  <a:pt x="112187" y="140487"/>
                </a:lnTo>
                <a:lnTo>
                  <a:pt x="112891" y="143905"/>
                </a:lnTo>
                <a:lnTo>
                  <a:pt x="113361" y="147454"/>
                </a:lnTo>
                <a:lnTo>
                  <a:pt x="113674" y="151091"/>
                </a:lnTo>
                <a:lnTo>
                  <a:pt x="115152" y="157325"/>
                </a:lnTo>
                <a:lnTo>
                  <a:pt x="117408" y="165291"/>
                </a:lnTo>
                <a:lnTo>
                  <a:pt x="124086" y="187247"/>
                </a:lnTo>
                <a:lnTo>
                  <a:pt x="125904" y="187779"/>
                </a:lnTo>
                <a:lnTo>
                  <a:pt x="128386" y="186863"/>
                </a:lnTo>
                <a:lnTo>
                  <a:pt x="131310" y="184983"/>
                </a:lnTo>
                <a:lnTo>
                  <a:pt x="134530" y="181190"/>
                </a:lnTo>
                <a:lnTo>
                  <a:pt x="137947" y="176121"/>
                </a:lnTo>
                <a:lnTo>
                  <a:pt x="141494" y="170201"/>
                </a:lnTo>
                <a:lnTo>
                  <a:pt x="145129" y="166255"/>
                </a:lnTo>
                <a:lnTo>
                  <a:pt x="148823" y="163624"/>
                </a:lnTo>
                <a:lnTo>
                  <a:pt x="156313" y="159431"/>
                </a:lnTo>
                <a:lnTo>
                  <a:pt x="163876" y="153334"/>
                </a:lnTo>
                <a:lnTo>
                  <a:pt x="168940" y="151200"/>
                </a:lnTo>
                <a:lnTo>
                  <a:pt x="174857" y="149778"/>
                </a:lnTo>
                <a:lnTo>
                  <a:pt x="181341" y="148829"/>
                </a:lnTo>
                <a:lnTo>
                  <a:pt x="185664" y="149467"/>
                </a:lnTo>
                <a:lnTo>
                  <a:pt x="188546" y="151162"/>
                </a:lnTo>
                <a:lnTo>
                  <a:pt x="190467" y="153562"/>
                </a:lnTo>
                <a:lnTo>
                  <a:pt x="191748" y="156432"/>
                </a:lnTo>
                <a:lnTo>
                  <a:pt x="192602" y="159616"/>
                </a:lnTo>
                <a:lnTo>
                  <a:pt x="193171" y="163008"/>
                </a:lnTo>
                <a:lnTo>
                  <a:pt x="194821" y="169080"/>
                </a:lnTo>
                <a:lnTo>
                  <a:pt x="200040" y="185986"/>
                </a:lnTo>
                <a:lnTo>
                  <a:pt x="203210" y="192018"/>
                </a:lnTo>
                <a:lnTo>
                  <a:pt x="206593" y="196040"/>
                </a:lnTo>
                <a:lnTo>
                  <a:pt x="210118" y="198720"/>
                </a:lnTo>
                <a:lnTo>
                  <a:pt x="217423" y="201699"/>
                </a:lnTo>
                <a:lnTo>
                  <a:pt x="221148" y="202493"/>
                </a:lnTo>
                <a:lnTo>
                  <a:pt x="224902" y="201753"/>
                </a:lnTo>
                <a:lnTo>
                  <a:pt x="232460" y="197544"/>
                </a:lnTo>
                <a:lnTo>
                  <a:pt x="236665" y="194826"/>
                </a:lnTo>
                <a:lnTo>
                  <a:pt x="251460" y="18122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00"/>
          <p:cNvSpPr/>
          <p:nvPr/>
        </p:nvSpPr>
        <p:spPr>
          <a:xfrm>
            <a:off x="4916353" y="3383279"/>
            <a:ext cx="307157" cy="422911"/>
          </a:xfrm>
          <a:custGeom>
            <a:avLst/>
            <a:gdLst/>
            <a:ahLst/>
            <a:cxnLst/>
            <a:rect l="0" t="0" r="0" b="0"/>
            <a:pathLst>
              <a:path w="307157" h="422911">
                <a:moveTo>
                  <a:pt x="44267" y="0"/>
                </a:moveTo>
                <a:lnTo>
                  <a:pt x="44267" y="12136"/>
                </a:lnTo>
                <a:lnTo>
                  <a:pt x="40880" y="24868"/>
                </a:lnTo>
                <a:lnTo>
                  <a:pt x="38199" y="31818"/>
                </a:lnTo>
                <a:lnTo>
                  <a:pt x="36411" y="41532"/>
                </a:lnTo>
                <a:lnTo>
                  <a:pt x="35219" y="53088"/>
                </a:lnTo>
                <a:lnTo>
                  <a:pt x="34425" y="65872"/>
                </a:lnTo>
                <a:lnTo>
                  <a:pt x="30086" y="83285"/>
                </a:lnTo>
                <a:lnTo>
                  <a:pt x="23383" y="103784"/>
                </a:lnTo>
                <a:lnTo>
                  <a:pt x="15104" y="126339"/>
                </a:lnTo>
                <a:lnTo>
                  <a:pt x="9585" y="143916"/>
                </a:lnTo>
                <a:lnTo>
                  <a:pt x="5905" y="158174"/>
                </a:lnTo>
                <a:lnTo>
                  <a:pt x="3452" y="170220"/>
                </a:lnTo>
                <a:lnTo>
                  <a:pt x="1817" y="179520"/>
                </a:lnTo>
                <a:lnTo>
                  <a:pt x="727" y="186990"/>
                </a:lnTo>
                <a:lnTo>
                  <a:pt x="0" y="193240"/>
                </a:lnTo>
                <a:lnTo>
                  <a:pt x="786" y="197407"/>
                </a:lnTo>
                <a:lnTo>
                  <a:pt x="2579" y="200185"/>
                </a:lnTo>
                <a:lnTo>
                  <a:pt x="5045" y="202037"/>
                </a:lnTo>
                <a:lnTo>
                  <a:pt x="7959" y="203271"/>
                </a:lnTo>
                <a:lnTo>
                  <a:pt x="14583" y="204643"/>
                </a:lnTo>
                <a:lnTo>
                  <a:pt x="19398" y="203739"/>
                </a:lnTo>
                <a:lnTo>
                  <a:pt x="25147" y="201866"/>
                </a:lnTo>
                <a:lnTo>
                  <a:pt x="31520" y="199347"/>
                </a:lnTo>
                <a:lnTo>
                  <a:pt x="38309" y="196399"/>
                </a:lnTo>
                <a:lnTo>
                  <a:pt x="52625" y="189735"/>
                </a:lnTo>
                <a:lnTo>
                  <a:pt x="61269" y="186180"/>
                </a:lnTo>
                <a:lnTo>
                  <a:pt x="70842" y="182540"/>
                </a:lnTo>
                <a:lnTo>
                  <a:pt x="91638" y="175109"/>
                </a:lnTo>
                <a:lnTo>
                  <a:pt x="113581" y="167573"/>
                </a:lnTo>
                <a:lnTo>
                  <a:pt x="126036" y="165055"/>
                </a:lnTo>
                <a:lnTo>
                  <a:pt x="139419" y="163377"/>
                </a:lnTo>
                <a:lnTo>
                  <a:pt x="153422" y="162258"/>
                </a:lnTo>
                <a:lnTo>
                  <a:pt x="164027" y="162782"/>
                </a:lnTo>
                <a:lnTo>
                  <a:pt x="172367" y="164402"/>
                </a:lnTo>
                <a:lnTo>
                  <a:pt x="179196" y="166751"/>
                </a:lnTo>
                <a:lnTo>
                  <a:pt x="183750" y="169588"/>
                </a:lnTo>
                <a:lnTo>
                  <a:pt x="186785" y="172749"/>
                </a:lnTo>
                <a:lnTo>
                  <a:pt x="188809" y="176126"/>
                </a:lnTo>
                <a:lnTo>
                  <a:pt x="191058" y="186652"/>
                </a:lnTo>
                <a:lnTo>
                  <a:pt x="191657" y="193015"/>
                </a:lnTo>
                <a:lnTo>
                  <a:pt x="190787" y="199797"/>
                </a:lnTo>
                <a:lnTo>
                  <a:pt x="188937" y="206858"/>
                </a:lnTo>
                <a:lnTo>
                  <a:pt x="186433" y="214105"/>
                </a:lnTo>
                <a:lnTo>
                  <a:pt x="183495" y="224017"/>
                </a:lnTo>
                <a:lnTo>
                  <a:pt x="176842" y="248577"/>
                </a:lnTo>
                <a:lnTo>
                  <a:pt x="175830" y="257158"/>
                </a:lnTo>
                <a:lnTo>
                  <a:pt x="176426" y="262879"/>
                </a:lnTo>
                <a:lnTo>
                  <a:pt x="180474" y="270505"/>
                </a:lnTo>
                <a:lnTo>
                  <a:pt x="186507" y="278128"/>
                </a:lnTo>
                <a:lnTo>
                  <a:pt x="189893" y="280669"/>
                </a:lnTo>
                <a:lnTo>
                  <a:pt x="197043" y="283492"/>
                </a:lnTo>
                <a:lnTo>
                  <a:pt x="201998" y="284245"/>
                </a:lnTo>
                <a:lnTo>
                  <a:pt x="207841" y="284747"/>
                </a:lnTo>
                <a:lnTo>
                  <a:pt x="214276" y="285081"/>
                </a:lnTo>
                <a:lnTo>
                  <a:pt x="231586" y="285453"/>
                </a:lnTo>
                <a:lnTo>
                  <a:pt x="241536" y="285552"/>
                </a:lnTo>
                <a:lnTo>
                  <a:pt x="249440" y="286888"/>
                </a:lnTo>
                <a:lnTo>
                  <a:pt x="255978" y="289049"/>
                </a:lnTo>
                <a:lnTo>
                  <a:pt x="281666" y="301642"/>
                </a:lnTo>
                <a:lnTo>
                  <a:pt x="287623" y="306505"/>
                </a:lnTo>
                <a:lnTo>
                  <a:pt x="292864" y="312286"/>
                </a:lnTo>
                <a:lnTo>
                  <a:pt x="297628" y="318681"/>
                </a:lnTo>
                <a:lnTo>
                  <a:pt x="300804" y="326755"/>
                </a:lnTo>
                <a:lnTo>
                  <a:pt x="302922" y="335947"/>
                </a:lnTo>
                <a:lnTo>
                  <a:pt x="304333" y="345884"/>
                </a:lnTo>
                <a:lnTo>
                  <a:pt x="305274" y="356320"/>
                </a:lnTo>
                <a:lnTo>
                  <a:pt x="305902" y="367087"/>
                </a:lnTo>
                <a:lnTo>
                  <a:pt x="306599" y="387940"/>
                </a:lnTo>
                <a:lnTo>
                  <a:pt x="307156" y="4229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these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b= 10, h= 3, A=</a:t>
            </a:r>
          </a:p>
          <a:p>
            <a:r>
              <a:rPr lang="en-US" dirty="0" smtClean="0"/>
              <a:t>b= 20, h=     , A= 40</a:t>
            </a:r>
            <a:endParaRPr lang="en-US" dirty="0"/>
          </a:p>
        </p:txBody>
      </p:sp>
      <p:sp>
        <p:nvSpPr>
          <p:cNvPr id="4" name="SMARTPenAnnotation49"/>
          <p:cNvSpPr/>
          <p:nvPr/>
        </p:nvSpPr>
        <p:spPr>
          <a:xfrm>
            <a:off x="3863340" y="1742204"/>
            <a:ext cx="34290" cy="653034"/>
          </a:xfrm>
          <a:custGeom>
            <a:avLst/>
            <a:gdLst/>
            <a:ahLst/>
            <a:cxnLst/>
            <a:rect l="0" t="0" r="0" b="0"/>
            <a:pathLst>
              <a:path w="34290" h="653034">
                <a:moveTo>
                  <a:pt x="34289" y="6585"/>
                </a:moveTo>
                <a:lnTo>
                  <a:pt x="28222" y="518"/>
                </a:lnTo>
                <a:lnTo>
                  <a:pt x="26434" y="0"/>
                </a:lnTo>
                <a:lnTo>
                  <a:pt x="25243" y="925"/>
                </a:lnTo>
                <a:lnTo>
                  <a:pt x="23330" y="5467"/>
                </a:lnTo>
                <a:lnTo>
                  <a:pt x="22999" y="24458"/>
                </a:lnTo>
                <a:lnTo>
                  <a:pt x="22872" y="111432"/>
                </a:lnTo>
                <a:lnTo>
                  <a:pt x="21598" y="136173"/>
                </a:lnTo>
                <a:lnTo>
                  <a:pt x="19478" y="162827"/>
                </a:lnTo>
                <a:lnTo>
                  <a:pt x="15006" y="211916"/>
                </a:lnTo>
                <a:lnTo>
                  <a:pt x="13019" y="242200"/>
                </a:lnTo>
                <a:lnTo>
                  <a:pt x="12136" y="267513"/>
                </a:lnTo>
                <a:lnTo>
                  <a:pt x="11569" y="314808"/>
                </a:lnTo>
                <a:lnTo>
                  <a:pt x="11471" y="349371"/>
                </a:lnTo>
                <a:lnTo>
                  <a:pt x="10187" y="359569"/>
                </a:lnTo>
                <a:lnTo>
                  <a:pt x="8061" y="368908"/>
                </a:lnTo>
                <a:lnTo>
                  <a:pt x="5374" y="377674"/>
                </a:lnTo>
                <a:lnTo>
                  <a:pt x="3582" y="387328"/>
                </a:lnTo>
                <a:lnTo>
                  <a:pt x="2388" y="397574"/>
                </a:lnTo>
                <a:lnTo>
                  <a:pt x="1592" y="408214"/>
                </a:lnTo>
                <a:lnTo>
                  <a:pt x="707" y="426810"/>
                </a:lnTo>
                <a:lnTo>
                  <a:pt x="314" y="444812"/>
                </a:lnTo>
                <a:lnTo>
                  <a:pt x="12" y="540879"/>
                </a:lnTo>
                <a:lnTo>
                  <a:pt x="1278" y="558361"/>
                </a:lnTo>
                <a:lnTo>
                  <a:pt x="3392" y="575096"/>
                </a:lnTo>
                <a:lnTo>
                  <a:pt x="6071" y="591332"/>
                </a:lnTo>
                <a:lnTo>
                  <a:pt x="7857" y="604697"/>
                </a:lnTo>
                <a:lnTo>
                  <a:pt x="9048" y="616146"/>
                </a:lnTo>
                <a:lnTo>
                  <a:pt x="10371" y="634371"/>
                </a:lnTo>
                <a:lnTo>
                  <a:pt x="11221" y="653033"/>
                </a:lnTo>
                <a:lnTo>
                  <a:pt x="0" y="6352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0"/>
          <p:cNvSpPr/>
          <p:nvPr/>
        </p:nvSpPr>
        <p:spPr>
          <a:xfrm>
            <a:off x="4023359" y="1772120"/>
            <a:ext cx="427856" cy="542871"/>
          </a:xfrm>
          <a:custGeom>
            <a:avLst/>
            <a:gdLst/>
            <a:ahLst/>
            <a:cxnLst/>
            <a:rect l="0" t="0" r="0" b="0"/>
            <a:pathLst>
              <a:path w="427856" h="542871">
                <a:moveTo>
                  <a:pt x="137161" y="10959"/>
                </a:moveTo>
                <a:lnTo>
                  <a:pt x="167499" y="4892"/>
                </a:lnTo>
                <a:lnTo>
                  <a:pt x="181516" y="3104"/>
                </a:lnTo>
                <a:lnTo>
                  <a:pt x="195941" y="1913"/>
                </a:lnTo>
                <a:lnTo>
                  <a:pt x="210637" y="1118"/>
                </a:lnTo>
                <a:lnTo>
                  <a:pt x="237127" y="236"/>
                </a:lnTo>
                <a:lnTo>
                  <a:pt x="249525" y="0"/>
                </a:lnTo>
                <a:lnTo>
                  <a:pt x="265410" y="1113"/>
                </a:lnTo>
                <a:lnTo>
                  <a:pt x="283620" y="3125"/>
                </a:lnTo>
                <a:lnTo>
                  <a:pt x="317824" y="7478"/>
                </a:lnTo>
                <a:lnTo>
                  <a:pt x="328723" y="8638"/>
                </a:lnTo>
                <a:lnTo>
                  <a:pt x="337259" y="9412"/>
                </a:lnTo>
                <a:lnTo>
                  <a:pt x="346759" y="11198"/>
                </a:lnTo>
                <a:lnTo>
                  <a:pt x="356903" y="13658"/>
                </a:lnTo>
                <a:lnTo>
                  <a:pt x="367476" y="16569"/>
                </a:lnTo>
                <a:lnTo>
                  <a:pt x="375836" y="19802"/>
                </a:lnTo>
                <a:lnTo>
                  <a:pt x="376288" y="20665"/>
                </a:lnTo>
                <a:lnTo>
                  <a:pt x="374049" y="21240"/>
                </a:lnTo>
                <a:lnTo>
                  <a:pt x="364788" y="21879"/>
                </a:lnTo>
                <a:lnTo>
                  <a:pt x="353682" y="23319"/>
                </a:lnTo>
                <a:lnTo>
                  <a:pt x="321022" y="28306"/>
                </a:lnTo>
                <a:lnTo>
                  <a:pt x="306725" y="31414"/>
                </a:lnTo>
                <a:lnTo>
                  <a:pt x="294654" y="34756"/>
                </a:lnTo>
                <a:lnTo>
                  <a:pt x="284066" y="38254"/>
                </a:lnTo>
                <a:lnTo>
                  <a:pt x="269387" y="40586"/>
                </a:lnTo>
                <a:lnTo>
                  <a:pt x="251982" y="42140"/>
                </a:lnTo>
                <a:lnTo>
                  <a:pt x="217402" y="43868"/>
                </a:lnTo>
                <a:lnTo>
                  <a:pt x="193567" y="44635"/>
                </a:lnTo>
                <a:lnTo>
                  <a:pt x="181115" y="46110"/>
                </a:lnTo>
                <a:lnTo>
                  <a:pt x="167734" y="48363"/>
                </a:lnTo>
                <a:lnTo>
                  <a:pt x="153732" y="51135"/>
                </a:lnTo>
                <a:lnTo>
                  <a:pt x="143128" y="52983"/>
                </a:lnTo>
                <a:lnTo>
                  <a:pt x="134789" y="54216"/>
                </a:lnTo>
                <a:lnTo>
                  <a:pt x="127960" y="55037"/>
                </a:lnTo>
                <a:lnTo>
                  <a:pt x="116985" y="59336"/>
                </a:lnTo>
                <a:lnTo>
                  <a:pt x="105333" y="65480"/>
                </a:lnTo>
                <a:lnTo>
                  <a:pt x="96892" y="68897"/>
                </a:lnTo>
                <a:lnTo>
                  <a:pt x="87455" y="72444"/>
                </a:lnTo>
                <a:lnTo>
                  <a:pt x="79894" y="76079"/>
                </a:lnTo>
                <a:lnTo>
                  <a:pt x="68105" y="83505"/>
                </a:lnTo>
                <a:lnTo>
                  <a:pt x="55246" y="91038"/>
                </a:lnTo>
                <a:lnTo>
                  <a:pt x="48261" y="94826"/>
                </a:lnTo>
                <a:lnTo>
                  <a:pt x="43604" y="98620"/>
                </a:lnTo>
                <a:lnTo>
                  <a:pt x="40500" y="102420"/>
                </a:lnTo>
                <a:lnTo>
                  <a:pt x="38430" y="106223"/>
                </a:lnTo>
                <a:lnTo>
                  <a:pt x="35780" y="113839"/>
                </a:lnTo>
                <a:lnTo>
                  <a:pt x="32744" y="123996"/>
                </a:lnTo>
                <a:lnTo>
                  <a:pt x="29449" y="135847"/>
                </a:lnTo>
                <a:lnTo>
                  <a:pt x="22402" y="159175"/>
                </a:lnTo>
                <a:lnTo>
                  <a:pt x="18745" y="170730"/>
                </a:lnTo>
                <a:lnTo>
                  <a:pt x="15037" y="186053"/>
                </a:lnTo>
                <a:lnTo>
                  <a:pt x="11295" y="203889"/>
                </a:lnTo>
                <a:lnTo>
                  <a:pt x="7530" y="223399"/>
                </a:lnTo>
                <a:lnTo>
                  <a:pt x="5020" y="240216"/>
                </a:lnTo>
                <a:lnTo>
                  <a:pt x="3347" y="255237"/>
                </a:lnTo>
                <a:lnTo>
                  <a:pt x="2232" y="269061"/>
                </a:lnTo>
                <a:lnTo>
                  <a:pt x="2758" y="280817"/>
                </a:lnTo>
                <a:lnTo>
                  <a:pt x="4379" y="291195"/>
                </a:lnTo>
                <a:lnTo>
                  <a:pt x="6729" y="300653"/>
                </a:lnTo>
                <a:lnTo>
                  <a:pt x="12728" y="314549"/>
                </a:lnTo>
                <a:lnTo>
                  <a:pt x="16105" y="320032"/>
                </a:lnTo>
                <a:lnTo>
                  <a:pt x="19627" y="322418"/>
                </a:lnTo>
                <a:lnTo>
                  <a:pt x="23245" y="322739"/>
                </a:lnTo>
                <a:lnTo>
                  <a:pt x="31921" y="320978"/>
                </a:lnTo>
                <a:lnTo>
                  <a:pt x="44244" y="320195"/>
                </a:lnTo>
                <a:lnTo>
                  <a:pt x="53627" y="317447"/>
                </a:lnTo>
                <a:lnTo>
                  <a:pt x="64961" y="313074"/>
                </a:lnTo>
                <a:lnTo>
                  <a:pt x="77598" y="307619"/>
                </a:lnTo>
                <a:lnTo>
                  <a:pt x="92372" y="300173"/>
                </a:lnTo>
                <a:lnTo>
                  <a:pt x="108572" y="291398"/>
                </a:lnTo>
                <a:lnTo>
                  <a:pt x="125721" y="281739"/>
                </a:lnTo>
                <a:lnTo>
                  <a:pt x="140964" y="274029"/>
                </a:lnTo>
                <a:lnTo>
                  <a:pt x="154937" y="267619"/>
                </a:lnTo>
                <a:lnTo>
                  <a:pt x="168061" y="262076"/>
                </a:lnTo>
                <a:lnTo>
                  <a:pt x="180621" y="257110"/>
                </a:lnTo>
                <a:lnTo>
                  <a:pt x="204736" y="248207"/>
                </a:lnTo>
                <a:lnTo>
                  <a:pt x="216501" y="245324"/>
                </a:lnTo>
                <a:lnTo>
                  <a:pt x="228154" y="243403"/>
                </a:lnTo>
                <a:lnTo>
                  <a:pt x="239733" y="242121"/>
                </a:lnTo>
                <a:lnTo>
                  <a:pt x="251263" y="239998"/>
                </a:lnTo>
                <a:lnTo>
                  <a:pt x="262758" y="237311"/>
                </a:lnTo>
                <a:lnTo>
                  <a:pt x="274232" y="234251"/>
                </a:lnTo>
                <a:lnTo>
                  <a:pt x="285692" y="233481"/>
                </a:lnTo>
                <a:lnTo>
                  <a:pt x="297142" y="234237"/>
                </a:lnTo>
                <a:lnTo>
                  <a:pt x="308584" y="236011"/>
                </a:lnTo>
                <a:lnTo>
                  <a:pt x="318753" y="238464"/>
                </a:lnTo>
                <a:lnTo>
                  <a:pt x="328072" y="241369"/>
                </a:lnTo>
                <a:lnTo>
                  <a:pt x="336825" y="244576"/>
                </a:lnTo>
                <a:lnTo>
                  <a:pt x="345200" y="247984"/>
                </a:lnTo>
                <a:lnTo>
                  <a:pt x="353324" y="251526"/>
                </a:lnTo>
                <a:lnTo>
                  <a:pt x="361279" y="255157"/>
                </a:lnTo>
                <a:lnTo>
                  <a:pt x="369123" y="260118"/>
                </a:lnTo>
                <a:lnTo>
                  <a:pt x="376892" y="265965"/>
                </a:lnTo>
                <a:lnTo>
                  <a:pt x="384612" y="272403"/>
                </a:lnTo>
                <a:lnTo>
                  <a:pt x="396576" y="286330"/>
                </a:lnTo>
                <a:lnTo>
                  <a:pt x="406126" y="300986"/>
                </a:lnTo>
                <a:lnTo>
                  <a:pt x="414604" y="315967"/>
                </a:lnTo>
                <a:lnTo>
                  <a:pt x="418643" y="324788"/>
                </a:lnTo>
                <a:lnTo>
                  <a:pt x="422606" y="334478"/>
                </a:lnTo>
                <a:lnTo>
                  <a:pt x="426517" y="344749"/>
                </a:lnTo>
                <a:lnTo>
                  <a:pt x="427855" y="354136"/>
                </a:lnTo>
                <a:lnTo>
                  <a:pt x="427477" y="362933"/>
                </a:lnTo>
                <a:lnTo>
                  <a:pt x="425955" y="371339"/>
                </a:lnTo>
                <a:lnTo>
                  <a:pt x="424940" y="380753"/>
                </a:lnTo>
                <a:lnTo>
                  <a:pt x="424264" y="390838"/>
                </a:lnTo>
                <a:lnTo>
                  <a:pt x="423812" y="401372"/>
                </a:lnTo>
                <a:lnTo>
                  <a:pt x="420972" y="410934"/>
                </a:lnTo>
                <a:lnTo>
                  <a:pt x="416538" y="419850"/>
                </a:lnTo>
                <a:lnTo>
                  <a:pt x="406109" y="436528"/>
                </a:lnTo>
                <a:lnTo>
                  <a:pt x="397239" y="452408"/>
                </a:lnTo>
                <a:lnTo>
                  <a:pt x="385678" y="464545"/>
                </a:lnTo>
                <a:lnTo>
                  <a:pt x="379038" y="469560"/>
                </a:lnTo>
                <a:lnTo>
                  <a:pt x="372073" y="475443"/>
                </a:lnTo>
                <a:lnTo>
                  <a:pt x="364889" y="481905"/>
                </a:lnTo>
                <a:lnTo>
                  <a:pt x="357559" y="488753"/>
                </a:lnTo>
                <a:lnTo>
                  <a:pt x="350133" y="494589"/>
                </a:lnTo>
                <a:lnTo>
                  <a:pt x="342642" y="499749"/>
                </a:lnTo>
                <a:lnTo>
                  <a:pt x="335108" y="504459"/>
                </a:lnTo>
                <a:lnTo>
                  <a:pt x="327545" y="508869"/>
                </a:lnTo>
                <a:lnTo>
                  <a:pt x="319964" y="513079"/>
                </a:lnTo>
                <a:lnTo>
                  <a:pt x="312369" y="517156"/>
                </a:lnTo>
                <a:lnTo>
                  <a:pt x="303497" y="521144"/>
                </a:lnTo>
                <a:lnTo>
                  <a:pt x="293771" y="525072"/>
                </a:lnTo>
                <a:lnTo>
                  <a:pt x="283478" y="528961"/>
                </a:lnTo>
                <a:lnTo>
                  <a:pt x="272805" y="531554"/>
                </a:lnTo>
                <a:lnTo>
                  <a:pt x="261880" y="533283"/>
                </a:lnTo>
                <a:lnTo>
                  <a:pt x="250787" y="534435"/>
                </a:lnTo>
                <a:lnTo>
                  <a:pt x="237042" y="536473"/>
                </a:lnTo>
                <a:lnTo>
                  <a:pt x="204836" y="542124"/>
                </a:lnTo>
                <a:lnTo>
                  <a:pt x="189897" y="542870"/>
                </a:lnTo>
                <a:lnTo>
                  <a:pt x="176128" y="542096"/>
                </a:lnTo>
                <a:lnTo>
                  <a:pt x="163139" y="540311"/>
                </a:lnTo>
                <a:lnTo>
                  <a:pt x="151940" y="539120"/>
                </a:lnTo>
                <a:lnTo>
                  <a:pt x="141934" y="538327"/>
                </a:lnTo>
                <a:lnTo>
                  <a:pt x="132722" y="537798"/>
                </a:lnTo>
                <a:lnTo>
                  <a:pt x="122772" y="536175"/>
                </a:lnTo>
                <a:lnTo>
                  <a:pt x="112328" y="533823"/>
                </a:lnTo>
                <a:lnTo>
                  <a:pt x="101555" y="530985"/>
                </a:lnTo>
                <a:lnTo>
                  <a:pt x="93104" y="527823"/>
                </a:lnTo>
                <a:lnTo>
                  <a:pt x="80326" y="520923"/>
                </a:lnTo>
                <a:lnTo>
                  <a:pt x="67028" y="513623"/>
                </a:lnTo>
                <a:lnTo>
                  <a:pt x="53920" y="506146"/>
                </a:lnTo>
                <a:lnTo>
                  <a:pt x="43862" y="498589"/>
                </a:lnTo>
                <a:lnTo>
                  <a:pt x="31771" y="490997"/>
                </a:lnTo>
                <a:lnTo>
                  <a:pt x="24991" y="487195"/>
                </a:lnTo>
                <a:lnTo>
                  <a:pt x="20471" y="483390"/>
                </a:lnTo>
                <a:lnTo>
                  <a:pt x="17457" y="479583"/>
                </a:lnTo>
                <a:lnTo>
                  <a:pt x="12839" y="471966"/>
                </a:lnTo>
                <a:lnTo>
                  <a:pt x="9830" y="468157"/>
                </a:lnTo>
                <a:lnTo>
                  <a:pt x="0" y="44529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1"/>
          <p:cNvSpPr/>
          <p:nvPr/>
        </p:nvSpPr>
        <p:spPr>
          <a:xfrm>
            <a:off x="2783795" y="2548889"/>
            <a:ext cx="222295" cy="182864"/>
          </a:xfrm>
          <a:custGeom>
            <a:avLst/>
            <a:gdLst/>
            <a:ahLst/>
            <a:cxnLst/>
            <a:rect l="0" t="0" r="0" b="0"/>
            <a:pathLst>
              <a:path w="222295" h="182864">
                <a:moveTo>
                  <a:pt x="165144" y="0"/>
                </a:moveTo>
                <a:lnTo>
                  <a:pt x="159077" y="6068"/>
                </a:lnTo>
                <a:lnTo>
                  <a:pt x="154750" y="11665"/>
                </a:lnTo>
                <a:lnTo>
                  <a:pt x="149324" y="19207"/>
                </a:lnTo>
                <a:lnTo>
                  <a:pt x="143168" y="28045"/>
                </a:lnTo>
                <a:lnTo>
                  <a:pt x="135253" y="36477"/>
                </a:lnTo>
                <a:lnTo>
                  <a:pt x="126167" y="44638"/>
                </a:lnTo>
                <a:lnTo>
                  <a:pt x="116300" y="52619"/>
                </a:lnTo>
                <a:lnTo>
                  <a:pt x="105911" y="60479"/>
                </a:lnTo>
                <a:lnTo>
                  <a:pt x="84209" y="75987"/>
                </a:lnTo>
                <a:lnTo>
                  <a:pt x="75627" y="83678"/>
                </a:lnTo>
                <a:lnTo>
                  <a:pt x="68636" y="91345"/>
                </a:lnTo>
                <a:lnTo>
                  <a:pt x="62706" y="98997"/>
                </a:lnTo>
                <a:lnTo>
                  <a:pt x="53672" y="109178"/>
                </a:lnTo>
                <a:lnTo>
                  <a:pt x="12521" y="152322"/>
                </a:lnTo>
                <a:lnTo>
                  <a:pt x="1248" y="163807"/>
                </a:lnTo>
                <a:lnTo>
                  <a:pt x="0" y="167625"/>
                </a:lnTo>
                <a:lnTo>
                  <a:pt x="439" y="171440"/>
                </a:lnTo>
                <a:lnTo>
                  <a:pt x="4199" y="180621"/>
                </a:lnTo>
                <a:lnTo>
                  <a:pt x="7048" y="181374"/>
                </a:lnTo>
                <a:lnTo>
                  <a:pt x="11487" y="181876"/>
                </a:lnTo>
                <a:lnTo>
                  <a:pt x="16986" y="182211"/>
                </a:lnTo>
                <a:lnTo>
                  <a:pt x="29870" y="182583"/>
                </a:lnTo>
                <a:lnTo>
                  <a:pt x="87503" y="182863"/>
                </a:lnTo>
                <a:lnTo>
                  <a:pt x="99413" y="181599"/>
                </a:lnTo>
                <a:lnTo>
                  <a:pt x="112434" y="179486"/>
                </a:lnTo>
                <a:lnTo>
                  <a:pt x="126194" y="176808"/>
                </a:lnTo>
                <a:lnTo>
                  <a:pt x="139177" y="175022"/>
                </a:lnTo>
                <a:lnTo>
                  <a:pt x="151643" y="173832"/>
                </a:lnTo>
                <a:lnTo>
                  <a:pt x="173114" y="172509"/>
                </a:lnTo>
                <a:lnTo>
                  <a:pt x="186890" y="171921"/>
                </a:lnTo>
                <a:lnTo>
                  <a:pt x="193611" y="170494"/>
                </a:lnTo>
                <a:lnTo>
                  <a:pt x="200632" y="168273"/>
                </a:lnTo>
                <a:lnTo>
                  <a:pt x="222294" y="1600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2"/>
          <p:cNvSpPr/>
          <p:nvPr/>
        </p:nvSpPr>
        <p:spPr>
          <a:xfrm>
            <a:off x="2971800" y="2503169"/>
            <a:ext cx="68581" cy="577306"/>
          </a:xfrm>
          <a:custGeom>
            <a:avLst/>
            <a:gdLst/>
            <a:ahLst/>
            <a:cxnLst/>
            <a:rect l="0" t="0" r="0" b="0"/>
            <a:pathLst>
              <a:path w="68581" h="577306">
                <a:moveTo>
                  <a:pt x="68580" y="0"/>
                </a:moveTo>
                <a:lnTo>
                  <a:pt x="68580" y="51140"/>
                </a:lnTo>
                <a:lnTo>
                  <a:pt x="67310" y="62033"/>
                </a:lnTo>
                <a:lnTo>
                  <a:pt x="65193" y="70566"/>
                </a:lnTo>
                <a:lnTo>
                  <a:pt x="62512" y="77524"/>
                </a:lnTo>
                <a:lnTo>
                  <a:pt x="60724" y="85973"/>
                </a:lnTo>
                <a:lnTo>
                  <a:pt x="59533" y="95415"/>
                </a:lnTo>
                <a:lnTo>
                  <a:pt x="51552" y="192556"/>
                </a:lnTo>
                <a:lnTo>
                  <a:pt x="48338" y="219811"/>
                </a:lnTo>
                <a:lnTo>
                  <a:pt x="44925" y="241790"/>
                </a:lnTo>
                <a:lnTo>
                  <a:pt x="41380" y="260254"/>
                </a:lnTo>
                <a:lnTo>
                  <a:pt x="39017" y="276373"/>
                </a:lnTo>
                <a:lnTo>
                  <a:pt x="37441" y="290929"/>
                </a:lnTo>
                <a:lnTo>
                  <a:pt x="36390" y="304443"/>
                </a:lnTo>
                <a:lnTo>
                  <a:pt x="35690" y="324882"/>
                </a:lnTo>
                <a:lnTo>
                  <a:pt x="34413" y="449331"/>
                </a:lnTo>
                <a:lnTo>
                  <a:pt x="34344" y="471060"/>
                </a:lnTo>
                <a:lnTo>
                  <a:pt x="31786" y="485490"/>
                </a:lnTo>
                <a:lnTo>
                  <a:pt x="27541" y="502730"/>
                </a:lnTo>
                <a:lnTo>
                  <a:pt x="22170" y="521844"/>
                </a:lnTo>
                <a:lnTo>
                  <a:pt x="18590" y="537126"/>
                </a:lnTo>
                <a:lnTo>
                  <a:pt x="16203" y="549854"/>
                </a:lnTo>
                <a:lnTo>
                  <a:pt x="12372" y="576397"/>
                </a:lnTo>
                <a:lnTo>
                  <a:pt x="10788" y="577305"/>
                </a:lnTo>
                <a:lnTo>
                  <a:pt x="8462" y="576640"/>
                </a:lnTo>
                <a:lnTo>
                  <a:pt x="0" y="5715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3"/>
          <p:cNvSpPr/>
          <p:nvPr/>
        </p:nvSpPr>
        <p:spPr>
          <a:xfrm>
            <a:off x="2823210" y="3499568"/>
            <a:ext cx="3131820" cy="2535472"/>
          </a:xfrm>
          <a:custGeom>
            <a:avLst/>
            <a:gdLst/>
            <a:ahLst/>
            <a:cxnLst/>
            <a:rect l="0" t="0" r="0" b="0"/>
            <a:pathLst>
              <a:path w="3131820" h="2535472">
                <a:moveTo>
                  <a:pt x="0" y="2535471"/>
                </a:moveTo>
                <a:lnTo>
                  <a:pt x="12135" y="2523336"/>
                </a:lnTo>
                <a:lnTo>
                  <a:pt x="15710" y="2518491"/>
                </a:lnTo>
                <a:lnTo>
                  <a:pt x="24834" y="2501590"/>
                </a:lnTo>
                <a:lnTo>
                  <a:pt x="78468" y="2429677"/>
                </a:lnTo>
                <a:lnTo>
                  <a:pt x="128201" y="2353481"/>
                </a:lnTo>
                <a:lnTo>
                  <a:pt x="145935" y="2329995"/>
                </a:lnTo>
                <a:lnTo>
                  <a:pt x="159233" y="2303563"/>
                </a:lnTo>
                <a:lnTo>
                  <a:pt x="168560" y="2283811"/>
                </a:lnTo>
                <a:lnTo>
                  <a:pt x="195244" y="2250435"/>
                </a:lnTo>
                <a:lnTo>
                  <a:pt x="214060" y="2227073"/>
                </a:lnTo>
                <a:lnTo>
                  <a:pt x="223407" y="2210445"/>
                </a:lnTo>
                <a:lnTo>
                  <a:pt x="237080" y="2180934"/>
                </a:lnTo>
                <a:lnTo>
                  <a:pt x="273972" y="2123856"/>
                </a:lnTo>
                <a:lnTo>
                  <a:pt x="313163" y="2057488"/>
                </a:lnTo>
                <a:lnTo>
                  <a:pt x="357234" y="1988610"/>
                </a:lnTo>
                <a:lnTo>
                  <a:pt x="379461" y="1951798"/>
                </a:lnTo>
                <a:lnTo>
                  <a:pt x="409223" y="1885619"/>
                </a:lnTo>
                <a:lnTo>
                  <a:pt x="443536" y="1828409"/>
                </a:lnTo>
                <a:lnTo>
                  <a:pt x="492521" y="1741207"/>
                </a:lnTo>
                <a:lnTo>
                  <a:pt x="534403" y="1669073"/>
                </a:lnTo>
                <a:lnTo>
                  <a:pt x="566011" y="1611587"/>
                </a:lnTo>
                <a:lnTo>
                  <a:pt x="600777" y="1548411"/>
                </a:lnTo>
                <a:lnTo>
                  <a:pt x="637324" y="1483972"/>
                </a:lnTo>
                <a:lnTo>
                  <a:pt x="673145" y="1425518"/>
                </a:lnTo>
                <a:lnTo>
                  <a:pt x="736942" y="1322958"/>
                </a:lnTo>
                <a:lnTo>
                  <a:pt x="774754" y="1256446"/>
                </a:lnTo>
                <a:lnTo>
                  <a:pt x="818321" y="1178712"/>
                </a:lnTo>
                <a:lnTo>
                  <a:pt x="859967" y="1111683"/>
                </a:lnTo>
                <a:lnTo>
                  <a:pt x="904824" y="1035782"/>
                </a:lnTo>
                <a:lnTo>
                  <a:pt x="954296" y="964688"/>
                </a:lnTo>
                <a:lnTo>
                  <a:pt x="1029478" y="836660"/>
                </a:lnTo>
                <a:lnTo>
                  <a:pt x="1084951" y="745892"/>
                </a:lnTo>
                <a:lnTo>
                  <a:pt x="1131768" y="674484"/>
                </a:lnTo>
                <a:lnTo>
                  <a:pt x="1272217" y="476985"/>
                </a:lnTo>
                <a:lnTo>
                  <a:pt x="1336734" y="375623"/>
                </a:lnTo>
                <a:lnTo>
                  <a:pt x="1444071" y="230618"/>
                </a:lnTo>
                <a:lnTo>
                  <a:pt x="1493685" y="167403"/>
                </a:lnTo>
                <a:lnTo>
                  <a:pt x="1558040" y="89327"/>
                </a:lnTo>
                <a:lnTo>
                  <a:pt x="1609888" y="24822"/>
                </a:lnTo>
                <a:lnTo>
                  <a:pt x="1620592" y="16277"/>
                </a:lnTo>
                <a:lnTo>
                  <a:pt x="1649640" y="2486"/>
                </a:lnTo>
                <a:lnTo>
                  <a:pt x="1659426" y="0"/>
                </a:lnTo>
                <a:lnTo>
                  <a:pt x="1663814" y="607"/>
                </a:lnTo>
                <a:lnTo>
                  <a:pt x="1668009" y="2282"/>
                </a:lnTo>
                <a:lnTo>
                  <a:pt x="1704708" y="26749"/>
                </a:lnTo>
                <a:lnTo>
                  <a:pt x="1738626" y="56986"/>
                </a:lnTo>
                <a:lnTo>
                  <a:pt x="1742014" y="62728"/>
                </a:lnTo>
                <a:lnTo>
                  <a:pt x="1754224" y="93580"/>
                </a:lnTo>
                <a:lnTo>
                  <a:pt x="1784830" y="153260"/>
                </a:lnTo>
                <a:lnTo>
                  <a:pt x="1816878" y="226608"/>
                </a:lnTo>
                <a:lnTo>
                  <a:pt x="1853489" y="301117"/>
                </a:lnTo>
                <a:lnTo>
                  <a:pt x="1888616" y="376136"/>
                </a:lnTo>
                <a:lnTo>
                  <a:pt x="1933986" y="466027"/>
                </a:lnTo>
                <a:lnTo>
                  <a:pt x="1971345" y="527521"/>
                </a:lnTo>
                <a:lnTo>
                  <a:pt x="2009357" y="596636"/>
                </a:lnTo>
                <a:lnTo>
                  <a:pt x="2057196" y="671752"/>
                </a:lnTo>
                <a:lnTo>
                  <a:pt x="2083586" y="706485"/>
                </a:lnTo>
                <a:lnTo>
                  <a:pt x="2120569" y="752355"/>
                </a:lnTo>
                <a:lnTo>
                  <a:pt x="2168044" y="829525"/>
                </a:lnTo>
                <a:lnTo>
                  <a:pt x="2214675" y="900272"/>
                </a:lnTo>
                <a:lnTo>
                  <a:pt x="2271770" y="974078"/>
                </a:lnTo>
                <a:lnTo>
                  <a:pt x="2319892" y="1038032"/>
                </a:lnTo>
                <a:lnTo>
                  <a:pt x="2373453" y="1113023"/>
                </a:lnTo>
                <a:lnTo>
                  <a:pt x="2419156" y="1183801"/>
                </a:lnTo>
                <a:lnTo>
                  <a:pt x="2473714" y="1263094"/>
                </a:lnTo>
                <a:lnTo>
                  <a:pt x="2601520" y="1462273"/>
                </a:lnTo>
                <a:lnTo>
                  <a:pt x="2636204" y="1519591"/>
                </a:lnTo>
                <a:lnTo>
                  <a:pt x="2691302" y="1615984"/>
                </a:lnTo>
                <a:lnTo>
                  <a:pt x="2742075" y="1694212"/>
                </a:lnTo>
                <a:lnTo>
                  <a:pt x="2791284" y="1768869"/>
                </a:lnTo>
                <a:lnTo>
                  <a:pt x="2832659" y="1837442"/>
                </a:lnTo>
                <a:lnTo>
                  <a:pt x="2885377" y="1915977"/>
                </a:lnTo>
                <a:lnTo>
                  <a:pt x="2933139" y="1981725"/>
                </a:lnTo>
                <a:lnTo>
                  <a:pt x="2982131" y="2045560"/>
                </a:lnTo>
                <a:lnTo>
                  <a:pt x="3055294" y="2148025"/>
                </a:lnTo>
                <a:lnTo>
                  <a:pt x="3131819" y="224972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4"/>
          <p:cNvSpPr/>
          <p:nvPr/>
        </p:nvSpPr>
        <p:spPr>
          <a:xfrm>
            <a:off x="2846070" y="5715000"/>
            <a:ext cx="3234690" cy="352463"/>
          </a:xfrm>
          <a:custGeom>
            <a:avLst/>
            <a:gdLst/>
            <a:ahLst/>
            <a:cxnLst/>
            <a:rect l="0" t="0" r="0" b="0"/>
            <a:pathLst>
              <a:path w="3234690" h="352463">
                <a:moveTo>
                  <a:pt x="0" y="320039"/>
                </a:moveTo>
                <a:lnTo>
                  <a:pt x="6067" y="332175"/>
                </a:lnTo>
                <a:lnTo>
                  <a:pt x="9125" y="335750"/>
                </a:lnTo>
                <a:lnTo>
                  <a:pt x="12433" y="338133"/>
                </a:lnTo>
                <a:lnTo>
                  <a:pt x="32936" y="348026"/>
                </a:lnTo>
                <a:lnTo>
                  <a:pt x="50198" y="351528"/>
                </a:lnTo>
                <a:lnTo>
                  <a:pt x="60135" y="352462"/>
                </a:lnTo>
                <a:lnTo>
                  <a:pt x="135833" y="344325"/>
                </a:lnTo>
                <a:lnTo>
                  <a:pt x="172977" y="336760"/>
                </a:lnTo>
                <a:lnTo>
                  <a:pt x="217848" y="326201"/>
                </a:lnTo>
                <a:lnTo>
                  <a:pt x="283411" y="313116"/>
                </a:lnTo>
                <a:lnTo>
                  <a:pt x="319423" y="305109"/>
                </a:lnTo>
                <a:lnTo>
                  <a:pt x="362523" y="293930"/>
                </a:lnTo>
                <a:lnTo>
                  <a:pt x="386461" y="287394"/>
                </a:lnTo>
                <a:lnTo>
                  <a:pt x="436767" y="276743"/>
                </a:lnTo>
                <a:lnTo>
                  <a:pt x="484949" y="267777"/>
                </a:lnTo>
                <a:lnTo>
                  <a:pt x="523296" y="259558"/>
                </a:lnTo>
                <a:lnTo>
                  <a:pt x="597716" y="241724"/>
                </a:lnTo>
                <a:lnTo>
                  <a:pt x="664854" y="227659"/>
                </a:lnTo>
                <a:lnTo>
                  <a:pt x="785379" y="204001"/>
                </a:lnTo>
                <a:lnTo>
                  <a:pt x="839701" y="195230"/>
                </a:lnTo>
                <a:lnTo>
                  <a:pt x="892630" y="187099"/>
                </a:lnTo>
                <a:lnTo>
                  <a:pt x="949718" y="176651"/>
                </a:lnTo>
                <a:lnTo>
                  <a:pt x="1046239" y="166067"/>
                </a:lnTo>
                <a:lnTo>
                  <a:pt x="1106427" y="155743"/>
                </a:lnTo>
                <a:lnTo>
                  <a:pt x="1140292" y="148382"/>
                </a:lnTo>
                <a:lnTo>
                  <a:pt x="1187917" y="140485"/>
                </a:lnTo>
                <a:lnTo>
                  <a:pt x="1247749" y="131371"/>
                </a:lnTo>
                <a:lnTo>
                  <a:pt x="1296235" y="121887"/>
                </a:lnTo>
                <a:lnTo>
                  <a:pt x="1368754" y="112412"/>
                </a:lnTo>
                <a:lnTo>
                  <a:pt x="1431997" y="104754"/>
                </a:lnTo>
                <a:lnTo>
                  <a:pt x="1471555" y="99046"/>
                </a:lnTo>
                <a:lnTo>
                  <a:pt x="1642657" y="71821"/>
                </a:lnTo>
                <a:lnTo>
                  <a:pt x="1710933" y="63670"/>
                </a:lnTo>
                <a:lnTo>
                  <a:pt x="1826473" y="53014"/>
                </a:lnTo>
                <a:lnTo>
                  <a:pt x="1975430" y="41813"/>
                </a:lnTo>
                <a:lnTo>
                  <a:pt x="2226874" y="26875"/>
                </a:lnTo>
                <a:lnTo>
                  <a:pt x="2302347" y="24049"/>
                </a:lnTo>
                <a:lnTo>
                  <a:pt x="2475345" y="22906"/>
                </a:lnTo>
                <a:lnTo>
                  <a:pt x="2566657" y="13022"/>
                </a:lnTo>
                <a:lnTo>
                  <a:pt x="2650309" y="11569"/>
                </a:lnTo>
                <a:lnTo>
                  <a:pt x="2924990" y="11433"/>
                </a:lnTo>
                <a:lnTo>
                  <a:pt x="2945069" y="14818"/>
                </a:lnTo>
                <a:lnTo>
                  <a:pt x="2964999" y="19286"/>
                </a:lnTo>
                <a:lnTo>
                  <a:pt x="3021735" y="22389"/>
                </a:lnTo>
                <a:lnTo>
                  <a:pt x="3029220" y="21276"/>
                </a:lnTo>
                <a:lnTo>
                  <a:pt x="3049632" y="14912"/>
                </a:lnTo>
                <a:lnTo>
                  <a:pt x="3144558" y="11490"/>
                </a:lnTo>
                <a:lnTo>
                  <a:pt x="3161611" y="10186"/>
                </a:lnTo>
                <a:lnTo>
                  <a:pt x="323468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5"/>
          <p:cNvSpPr/>
          <p:nvPr/>
        </p:nvSpPr>
        <p:spPr>
          <a:xfrm>
            <a:off x="4321052" y="5634989"/>
            <a:ext cx="33778" cy="571501"/>
          </a:xfrm>
          <a:custGeom>
            <a:avLst/>
            <a:gdLst/>
            <a:ahLst/>
            <a:cxnLst/>
            <a:rect l="0" t="0" r="0" b="0"/>
            <a:pathLst>
              <a:path w="33778" h="571501">
                <a:moveTo>
                  <a:pt x="22348" y="0"/>
                </a:moveTo>
                <a:lnTo>
                  <a:pt x="16280" y="12136"/>
                </a:lnTo>
                <a:lnTo>
                  <a:pt x="14492" y="19521"/>
                </a:lnTo>
                <a:lnTo>
                  <a:pt x="13301" y="28254"/>
                </a:lnTo>
                <a:lnTo>
                  <a:pt x="12506" y="37886"/>
                </a:lnTo>
                <a:lnTo>
                  <a:pt x="10707" y="45578"/>
                </a:lnTo>
                <a:lnTo>
                  <a:pt x="8237" y="51975"/>
                </a:lnTo>
                <a:lnTo>
                  <a:pt x="5320" y="57510"/>
                </a:lnTo>
                <a:lnTo>
                  <a:pt x="3376" y="67550"/>
                </a:lnTo>
                <a:lnTo>
                  <a:pt x="2080" y="80594"/>
                </a:lnTo>
                <a:lnTo>
                  <a:pt x="1216" y="95639"/>
                </a:lnTo>
                <a:lnTo>
                  <a:pt x="255" y="142837"/>
                </a:lnTo>
                <a:lnTo>
                  <a:pt x="0" y="171425"/>
                </a:lnTo>
                <a:lnTo>
                  <a:pt x="2369" y="203183"/>
                </a:lnTo>
                <a:lnTo>
                  <a:pt x="6489" y="237056"/>
                </a:lnTo>
                <a:lnTo>
                  <a:pt x="11775" y="272337"/>
                </a:lnTo>
                <a:lnTo>
                  <a:pt x="15299" y="299668"/>
                </a:lnTo>
                <a:lnTo>
                  <a:pt x="17649" y="321699"/>
                </a:lnTo>
                <a:lnTo>
                  <a:pt x="19215" y="340196"/>
                </a:lnTo>
                <a:lnTo>
                  <a:pt x="20259" y="363958"/>
                </a:lnTo>
                <a:lnTo>
                  <a:pt x="21419" y="420839"/>
                </a:lnTo>
                <a:lnTo>
                  <a:pt x="22999" y="444390"/>
                </a:lnTo>
                <a:lnTo>
                  <a:pt x="25322" y="463900"/>
                </a:lnTo>
                <a:lnTo>
                  <a:pt x="28140" y="480717"/>
                </a:lnTo>
                <a:lnTo>
                  <a:pt x="30020" y="494468"/>
                </a:lnTo>
                <a:lnTo>
                  <a:pt x="31272" y="506176"/>
                </a:lnTo>
                <a:lnTo>
                  <a:pt x="33777" y="5715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6"/>
          <p:cNvSpPr/>
          <p:nvPr/>
        </p:nvSpPr>
        <p:spPr>
          <a:xfrm>
            <a:off x="3177539" y="4674869"/>
            <a:ext cx="594362" cy="251461"/>
          </a:xfrm>
          <a:custGeom>
            <a:avLst/>
            <a:gdLst/>
            <a:ahLst/>
            <a:cxnLst/>
            <a:rect l="0" t="0" r="0" b="0"/>
            <a:pathLst>
              <a:path w="594362" h="251461">
                <a:moveTo>
                  <a:pt x="0" y="0"/>
                </a:moveTo>
                <a:lnTo>
                  <a:pt x="12136" y="6068"/>
                </a:lnTo>
                <a:lnTo>
                  <a:pt x="24868" y="9047"/>
                </a:lnTo>
                <a:lnTo>
                  <a:pt x="42929" y="10724"/>
                </a:lnTo>
                <a:lnTo>
                  <a:pt x="59710" y="11221"/>
                </a:lnTo>
                <a:lnTo>
                  <a:pt x="66477" y="11291"/>
                </a:lnTo>
                <a:lnTo>
                  <a:pt x="80769" y="14755"/>
                </a:lnTo>
                <a:lnTo>
                  <a:pt x="95587" y="19258"/>
                </a:lnTo>
                <a:lnTo>
                  <a:pt x="110640" y="21259"/>
                </a:lnTo>
                <a:lnTo>
                  <a:pt x="130910" y="28143"/>
                </a:lnTo>
                <a:lnTo>
                  <a:pt x="252625" y="74657"/>
                </a:lnTo>
                <a:lnTo>
                  <a:pt x="278907" y="84061"/>
                </a:lnTo>
                <a:lnTo>
                  <a:pt x="298968" y="91601"/>
                </a:lnTo>
                <a:lnTo>
                  <a:pt x="314882" y="97898"/>
                </a:lnTo>
                <a:lnTo>
                  <a:pt x="328031" y="103365"/>
                </a:lnTo>
                <a:lnTo>
                  <a:pt x="346958" y="113360"/>
                </a:lnTo>
                <a:lnTo>
                  <a:pt x="369735" y="126373"/>
                </a:lnTo>
                <a:lnTo>
                  <a:pt x="477573" y="190350"/>
                </a:lnTo>
                <a:lnTo>
                  <a:pt x="502662" y="204404"/>
                </a:lnTo>
                <a:lnTo>
                  <a:pt x="522279" y="214883"/>
                </a:lnTo>
                <a:lnTo>
                  <a:pt x="571193" y="239829"/>
                </a:lnTo>
                <a:lnTo>
                  <a:pt x="594361" y="2514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7"/>
          <p:cNvSpPr/>
          <p:nvPr/>
        </p:nvSpPr>
        <p:spPr>
          <a:xfrm>
            <a:off x="4949190" y="4394764"/>
            <a:ext cx="479021" cy="337256"/>
          </a:xfrm>
          <a:custGeom>
            <a:avLst/>
            <a:gdLst/>
            <a:ahLst/>
            <a:cxnLst/>
            <a:rect l="0" t="0" r="0" b="0"/>
            <a:pathLst>
              <a:path w="479021" h="337256">
                <a:moveTo>
                  <a:pt x="0" y="337255"/>
                </a:moveTo>
                <a:lnTo>
                  <a:pt x="11664" y="326860"/>
                </a:lnTo>
                <a:lnTo>
                  <a:pt x="19206" y="321435"/>
                </a:lnTo>
                <a:lnTo>
                  <a:pt x="41556" y="306094"/>
                </a:lnTo>
                <a:lnTo>
                  <a:pt x="121418" y="252546"/>
                </a:lnTo>
                <a:lnTo>
                  <a:pt x="231555" y="173021"/>
                </a:lnTo>
                <a:lnTo>
                  <a:pt x="264860" y="147756"/>
                </a:lnTo>
                <a:lnTo>
                  <a:pt x="290873" y="127102"/>
                </a:lnTo>
                <a:lnTo>
                  <a:pt x="312026" y="109523"/>
                </a:lnTo>
                <a:lnTo>
                  <a:pt x="329937" y="96534"/>
                </a:lnTo>
                <a:lnTo>
                  <a:pt x="345688" y="86605"/>
                </a:lnTo>
                <a:lnTo>
                  <a:pt x="359998" y="78715"/>
                </a:lnTo>
                <a:lnTo>
                  <a:pt x="373349" y="70915"/>
                </a:lnTo>
                <a:lnTo>
                  <a:pt x="409072" y="49072"/>
                </a:lnTo>
                <a:lnTo>
                  <a:pt x="418764" y="43533"/>
                </a:lnTo>
                <a:lnTo>
                  <a:pt x="427766" y="38571"/>
                </a:lnTo>
                <a:lnTo>
                  <a:pt x="435037" y="32722"/>
                </a:lnTo>
                <a:lnTo>
                  <a:pt x="441155" y="26283"/>
                </a:lnTo>
                <a:lnTo>
                  <a:pt x="446503" y="19451"/>
                </a:lnTo>
                <a:lnTo>
                  <a:pt x="451338" y="14896"/>
                </a:lnTo>
                <a:lnTo>
                  <a:pt x="455832" y="11859"/>
                </a:lnTo>
                <a:lnTo>
                  <a:pt x="464212" y="7215"/>
                </a:lnTo>
                <a:lnTo>
                  <a:pt x="472170" y="917"/>
                </a:lnTo>
                <a:lnTo>
                  <a:pt x="474800" y="0"/>
                </a:lnTo>
                <a:lnTo>
                  <a:pt x="476553" y="658"/>
                </a:lnTo>
                <a:lnTo>
                  <a:pt x="477722" y="2367"/>
                </a:lnTo>
                <a:lnTo>
                  <a:pt x="479020" y="7653"/>
                </a:lnTo>
                <a:lnTo>
                  <a:pt x="468630" y="400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8"/>
          <p:cNvSpPr/>
          <p:nvPr/>
        </p:nvSpPr>
        <p:spPr>
          <a:xfrm>
            <a:off x="5178442" y="3742454"/>
            <a:ext cx="364897" cy="463786"/>
          </a:xfrm>
          <a:custGeom>
            <a:avLst/>
            <a:gdLst/>
            <a:ahLst/>
            <a:cxnLst/>
            <a:rect l="0" t="0" r="0" b="0"/>
            <a:pathLst>
              <a:path w="364897" h="463786">
                <a:moveTo>
                  <a:pt x="113648" y="6585"/>
                </a:moveTo>
                <a:lnTo>
                  <a:pt x="119715" y="518"/>
                </a:lnTo>
                <a:lnTo>
                  <a:pt x="121503" y="0"/>
                </a:lnTo>
                <a:lnTo>
                  <a:pt x="122694" y="925"/>
                </a:lnTo>
                <a:lnTo>
                  <a:pt x="123489" y="2812"/>
                </a:lnTo>
                <a:lnTo>
                  <a:pt x="124607" y="11535"/>
                </a:lnTo>
                <a:lnTo>
                  <a:pt x="123494" y="13695"/>
                </a:lnTo>
                <a:lnTo>
                  <a:pt x="121482" y="15135"/>
                </a:lnTo>
                <a:lnTo>
                  <a:pt x="118870" y="16095"/>
                </a:lnTo>
                <a:lnTo>
                  <a:pt x="109127" y="23514"/>
                </a:lnTo>
                <a:lnTo>
                  <a:pt x="98197" y="33756"/>
                </a:lnTo>
                <a:lnTo>
                  <a:pt x="90694" y="44485"/>
                </a:lnTo>
                <a:lnTo>
                  <a:pt x="84396" y="56449"/>
                </a:lnTo>
                <a:lnTo>
                  <a:pt x="81597" y="66001"/>
                </a:lnTo>
                <a:lnTo>
                  <a:pt x="76966" y="77865"/>
                </a:lnTo>
                <a:lnTo>
                  <a:pt x="70675" y="90336"/>
                </a:lnTo>
                <a:lnTo>
                  <a:pt x="63645" y="100111"/>
                </a:lnTo>
                <a:lnTo>
                  <a:pt x="56183" y="112116"/>
                </a:lnTo>
                <a:lnTo>
                  <a:pt x="34344" y="149161"/>
                </a:lnTo>
                <a:lnTo>
                  <a:pt x="26489" y="163866"/>
                </a:lnTo>
                <a:lnTo>
                  <a:pt x="21252" y="174939"/>
                </a:lnTo>
                <a:lnTo>
                  <a:pt x="17760" y="183592"/>
                </a:lnTo>
                <a:lnTo>
                  <a:pt x="14163" y="194439"/>
                </a:lnTo>
                <a:lnTo>
                  <a:pt x="10494" y="206751"/>
                </a:lnTo>
                <a:lnTo>
                  <a:pt x="6779" y="220039"/>
                </a:lnTo>
                <a:lnTo>
                  <a:pt x="4302" y="232708"/>
                </a:lnTo>
                <a:lnTo>
                  <a:pt x="2651" y="244964"/>
                </a:lnTo>
                <a:lnTo>
                  <a:pt x="1549" y="256944"/>
                </a:lnTo>
                <a:lnTo>
                  <a:pt x="815" y="270011"/>
                </a:lnTo>
                <a:lnTo>
                  <a:pt x="0" y="298077"/>
                </a:lnTo>
                <a:lnTo>
                  <a:pt x="1053" y="308863"/>
                </a:lnTo>
                <a:lnTo>
                  <a:pt x="3024" y="317324"/>
                </a:lnTo>
                <a:lnTo>
                  <a:pt x="7332" y="330112"/>
                </a:lnTo>
                <a:lnTo>
                  <a:pt x="9246" y="340028"/>
                </a:lnTo>
                <a:lnTo>
                  <a:pt x="13484" y="348669"/>
                </a:lnTo>
                <a:lnTo>
                  <a:pt x="16392" y="352751"/>
                </a:lnTo>
                <a:lnTo>
                  <a:pt x="26396" y="360674"/>
                </a:lnTo>
                <a:lnTo>
                  <a:pt x="32620" y="364564"/>
                </a:lnTo>
                <a:lnTo>
                  <a:pt x="39309" y="369698"/>
                </a:lnTo>
                <a:lnTo>
                  <a:pt x="46309" y="375660"/>
                </a:lnTo>
                <a:lnTo>
                  <a:pt x="53515" y="382176"/>
                </a:lnTo>
                <a:lnTo>
                  <a:pt x="60859" y="387789"/>
                </a:lnTo>
                <a:lnTo>
                  <a:pt x="68295" y="392801"/>
                </a:lnTo>
                <a:lnTo>
                  <a:pt x="75793" y="397412"/>
                </a:lnTo>
                <a:lnTo>
                  <a:pt x="82061" y="400487"/>
                </a:lnTo>
                <a:lnTo>
                  <a:pt x="92412" y="403903"/>
                </a:lnTo>
                <a:lnTo>
                  <a:pt x="98221" y="404814"/>
                </a:lnTo>
                <a:lnTo>
                  <a:pt x="104633" y="405421"/>
                </a:lnTo>
                <a:lnTo>
                  <a:pt x="111448" y="405826"/>
                </a:lnTo>
                <a:lnTo>
                  <a:pt x="121071" y="407366"/>
                </a:lnTo>
                <a:lnTo>
                  <a:pt x="132567" y="409663"/>
                </a:lnTo>
                <a:lnTo>
                  <a:pt x="145310" y="412464"/>
                </a:lnTo>
                <a:lnTo>
                  <a:pt x="161426" y="413060"/>
                </a:lnTo>
                <a:lnTo>
                  <a:pt x="179790" y="412189"/>
                </a:lnTo>
                <a:lnTo>
                  <a:pt x="199652" y="410338"/>
                </a:lnTo>
                <a:lnTo>
                  <a:pt x="219244" y="407834"/>
                </a:lnTo>
                <a:lnTo>
                  <a:pt x="238656" y="404894"/>
                </a:lnTo>
                <a:lnTo>
                  <a:pt x="257946" y="401664"/>
                </a:lnTo>
                <a:lnTo>
                  <a:pt x="274617" y="396972"/>
                </a:lnTo>
                <a:lnTo>
                  <a:pt x="289540" y="391303"/>
                </a:lnTo>
                <a:lnTo>
                  <a:pt x="303299" y="384984"/>
                </a:lnTo>
                <a:lnTo>
                  <a:pt x="313742" y="379501"/>
                </a:lnTo>
                <a:lnTo>
                  <a:pt x="321974" y="374576"/>
                </a:lnTo>
                <a:lnTo>
                  <a:pt x="328732" y="370022"/>
                </a:lnTo>
                <a:lnTo>
                  <a:pt x="339627" y="361576"/>
                </a:lnTo>
                <a:lnTo>
                  <a:pt x="348703" y="353589"/>
                </a:lnTo>
                <a:lnTo>
                  <a:pt x="356970" y="345806"/>
                </a:lnTo>
                <a:lnTo>
                  <a:pt x="359682" y="341952"/>
                </a:lnTo>
                <a:lnTo>
                  <a:pt x="362696" y="334284"/>
                </a:lnTo>
                <a:lnTo>
                  <a:pt x="364393" y="322827"/>
                </a:lnTo>
                <a:lnTo>
                  <a:pt x="364790" y="308427"/>
                </a:lnTo>
                <a:lnTo>
                  <a:pt x="364896" y="299253"/>
                </a:lnTo>
                <a:lnTo>
                  <a:pt x="363696" y="291867"/>
                </a:lnTo>
                <a:lnTo>
                  <a:pt x="358977" y="280274"/>
                </a:lnTo>
                <a:lnTo>
                  <a:pt x="354671" y="272864"/>
                </a:lnTo>
                <a:lnTo>
                  <a:pt x="334461" y="240900"/>
                </a:lnTo>
                <a:lnTo>
                  <a:pt x="325829" y="230811"/>
                </a:lnTo>
                <a:lnTo>
                  <a:pt x="315228" y="219778"/>
                </a:lnTo>
                <a:lnTo>
                  <a:pt x="311535" y="217294"/>
                </a:lnTo>
                <a:lnTo>
                  <a:pt x="304044" y="214534"/>
                </a:lnTo>
                <a:lnTo>
                  <a:pt x="293095" y="213307"/>
                </a:lnTo>
                <a:lnTo>
                  <a:pt x="286619" y="212980"/>
                </a:lnTo>
                <a:lnTo>
                  <a:pt x="272651" y="212616"/>
                </a:lnTo>
                <a:lnTo>
                  <a:pt x="265369" y="212519"/>
                </a:lnTo>
                <a:lnTo>
                  <a:pt x="259246" y="213725"/>
                </a:lnTo>
                <a:lnTo>
                  <a:pt x="249055" y="218451"/>
                </a:lnTo>
                <a:lnTo>
                  <a:pt x="242244" y="222184"/>
                </a:lnTo>
                <a:lnTo>
                  <a:pt x="222024" y="235425"/>
                </a:lnTo>
                <a:lnTo>
                  <a:pt x="215108" y="241695"/>
                </a:lnTo>
                <a:lnTo>
                  <a:pt x="204038" y="255435"/>
                </a:lnTo>
                <a:lnTo>
                  <a:pt x="194884" y="266622"/>
                </a:lnTo>
                <a:lnTo>
                  <a:pt x="190665" y="271383"/>
                </a:lnTo>
                <a:lnTo>
                  <a:pt x="186583" y="279637"/>
                </a:lnTo>
                <a:lnTo>
                  <a:pt x="182591" y="290220"/>
                </a:lnTo>
                <a:lnTo>
                  <a:pt x="178660" y="302355"/>
                </a:lnTo>
                <a:lnTo>
                  <a:pt x="174769" y="311715"/>
                </a:lnTo>
                <a:lnTo>
                  <a:pt x="167060" y="325502"/>
                </a:lnTo>
                <a:lnTo>
                  <a:pt x="162786" y="335863"/>
                </a:lnTo>
                <a:lnTo>
                  <a:pt x="160380" y="348836"/>
                </a:lnTo>
                <a:lnTo>
                  <a:pt x="159818" y="359357"/>
                </a:lnTo>
                <a:lnTo>
                  <a:pt x="159568" y="376733"/>
                </a:lnTo>
                <a:lnTo>
                  <a:pt x="160771" y="385430"/>
                </a:lnTo>
                <a:lnTo>
                  <a:pt x="162843" y="393769"/>
                </a:lnTo>
                <a:lnTo>
                  <a:pt x="165495" y="401867"/>
                </a:lnTo>
                <a:lnTo>
                  <a:pt x="168441" y="414253"/>
                </a:lnTo>
                <a:lnTo>
                  <a:pt x="169226" y="419334"/>
                </a:lnTo>
                <a:lnTo>
                  <a:pt x="172290" y="423991"/>
                </a:lnTo>
                <a:lnTo>
                  <a:pt x="182468" y="432552"/>
                </a:lnTo>
                <a:lnTo>
                  <a:pt x="186198" y="436613"/>
                </a:lnTo>
                <a:lnTo>
                  <a:pt x="188685" y="440591"/>
                </a:lnTo>
                <a:lnTo>
                  <a:pt x="192675" y="450031"/>
                </a:lnTo>
                <a:lnTo>
                  <a:pt x="196608" y="454709"/>
                </a:lnTo>
                <a:lnTo>
                  <a:pt x="205087" y="4637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9"/>
          <p:cNvSpPr/>
          <p:nvPr/>
        </p:nvSpPr>
        <p:spPr>
          <a:xfrm>
            <a:off x="4423413" y="3522028"/>
            <a:ext cx="114297" cy="2238692"/>
          </a:xfrm>
          <a:custGeom>
            <a:avLst/>
            <a:gdLst/>
            <a:ahLst/>
            <a:cxnLst/>
            <a:rect l="0" t="0" r="0" b="0"/>
            <a:pathLst>
              <a:path w="114297" h="2238692">
                <a:moveTo>
                  <a:pt x="34287" y="9842"/>
                </a:moveTo>
                <a:lnTo>
                  <a:pt x="34287" y="0"/>
                </a:lnTo>
                <a:lnTo>
                  <a:pt x="34287" y="4950"/>
                </a:lnTo>
                <a:lnTo>
                  <a:pt x="33016" y="6580"/>
                </a:lnTo>
                <a:lnTo>
                  <a:pt x="30900" y="7668"/>
                </a:lnTo>
                <a:lnTo>
                  <a:pt x="28219" y="8392"/>
                </a:lnTo>
                <a:lnTo>
                  <a:pt x="26431" y="11415"/>
                </a:lnTo>
                <a:lnTo>
                  <a:pt x="23327" y="29397"/>
                </a:lnTo>
                <a:lnTo>
                  <a:pt x="22996" y="43858"/>
                </a:lnTo>
                <a:lnTo>
                  <a:pt x="21680" y="49029"/>
                </a:lnTo>
                <a:lnTo>
                  <a:pt x="19532" y="53747"/>
                </a:lnTo>
                <a:lnTo>
                  <a:pt x="16830" y="58161"/>
                </a:lnTo>
                <a:lnTo>
                  <a:pt x="13828" y="66454"/>
                </a:lnTo>
                <a:lnTo>
                  <a:pt x="12138" y="81649"/>
                </a:lnTo>
                <a:lnTo>
                  <a:pt x="10473" y="97636"/>
                </a:lnTo>
                <a:lnTo>
                  <a:pt x="8251" y="109011"/>
                </a:lnTo>
                <a:lnTo>
                  <a:pt x="5499" y="121675"/>
                </a:lnTo>
                <a:lnTo>
                  <a:pt x="2442" y="142518"/>
                </a:lnTo>
                <a:lnTo>
                  <a:pt x="721" y="195626"/>
                </a:lnTo>
                <a:lnTo>
                  <a:pt x="39" y="350162"/>
                </a:lnTo>
                <a:lnTo>
                  <a:pt x="3402" y="374455"/>
                </a:lnTo>
                <a:lnTo>
                  <a:pt x="6077" y="386267"/>
                </a:lnTo>
                <a:lnTo>
                  <a:pt x="9049" y="406165"/>
                </a:lnTo>
                <a:lnTo>
                  <a:pt x="9100" y="429825"/>
                </a:lnTo>
                <a:lnTo>
                  <a:pt x="7335" y="448581"/>
                </a:lnTo>
                <a:lnTo>
                  <a:pt x="4889" y="469974"/>
                </a:lnTo>
                <a:lnTo>
                  <a:pt x="2233" y="528910"/>
                </a:lnTo>
                <a:lnTo>
                  <a:pt x="4027" y="548927"/>
                </a:lnTo>
                <a:lnTo>
                  <a:pt x="6494" y="571162"/>
                </a:lnTo>
                <a:lnTo>
                  <a:pt x="9182" y="634223"/>
                </a:lnTo>
                <a:lnTo>
                  <a:pt x="7390" y="647076"/>
                </a:lnTo>
                <a:lnTo>
                  <a:pt x="4926" y="659454"/>
                </a:lnTo>
                <a:lnTo>
                  <a:pt x="1457" y="695080"/>
                </a:lnTo>
                <a:lnTo>
                  <a:pt x="189" y="918899"/>
                </a:lnTo>
                <a:lnTo>
                  <a:pt x="0" y="1296994"/>
                </a:lnTo>
                <a:lnTo>
                  <a:pt x="3385" y="1341792"/>
                </a:lnTo>
                <a:lnTo>
                  <a:pt x="6066" y="1362629"/>
                </a:lnTo>
                <a:lnTo>
                  <a:pt x="9044" y="1392554"/>
                </a:lnTo>
                <a:lnTo>
                  <a:pt x="11113" y="1451250"/>
                </a:lnTo>
                <a:lnTo>
                  <a:pt x="11385" y="1517007"/>
                </a:lnTo>
                <a:lnTo>
                  <a:pt x="14795" y="1537366"/>
                </a:lnTo>
                <a:lnTo>
                  <a:pt x="17482" y="1546351"/>
                </a:lnTo>
                <a:lnTo>
                  <a:pt x="20468" y="1566495"/>
                </a:lnTo>
                <a:lnTo>
                  <a:pt x="22764" y="1636350"/>
                </a:lnTo>
                <a:lnTo>
                  <a:pt x="22844" y="1680832"/>
                </a:lnTo>
                <a:lnTo>
                  <a:pt x="24119" y="1688985"/>
                </a:lnTo>
                <a:lnTo>
                  <a:pt x="26238" y="1695690"/>
                </a:lnTo>
                <a:lnTo>
                  <a:pt x="28921" y="1701431"/>
                </a:lnTo>
                <a:lnTo>
                  <a:pt x="31902" y="1714582"/>
                </a:lnTo>
                <a:lnTo>
                  <a:pt x="33816" y="1767992"/>
                </a:lnTo>
                <a:lnTo>
                  <a:pt x="35243" y="1790272"/>
                </a:lnTo>
                <a:lnTo>
                  <a:pt x="43271" y="1878711"/>
                </a:lnTo>
                <a:lnTo>
                  <a:pt x="45621" y="1945714"/>
                </a:lnTo>
                <a:lnTo>
                  <a:pt x="45713" y="1990388"/>
                </a:lnTo>
                <a:lnTo>
                  <a:pt x="49101" y="2005145"/>
                </a:lnTo>
                <a:lnTo>
                  <a:pt x="51783" y="2014413"/>
                </a:lnTo>
                <a:lnTo>
                  <a:pt x="54763" y="2028099"/>
                </a:lnTo>
                <a:lnTo>
                  <a:pt x="57119" y="2093776"/>
                </a:lnTo>
                <a:lnTo>
                  <a:pt x="57134" y="2103588"/>
                </a:lnTo>
                <a:lnTo>
                  <a:pt x="58409" y="2106713"/>
                </a:lnTo>
                <a:lnTo>
                  <a:pt x="60528" y="2108796"/>
                </a:lnTo>
                <a:lnTo>
                  <a:pt x="63211" y="2110184"/>
                </a:lnTo>
                <a:lnTo>
                  <a:pt x="64999" y="2112380"/>
                </a:lnTo>
                <a:lnTo>
                  <a:pt x="66192" y="2115114"/>
                </a:lnTo>
                <a:lnTo>
                  <a:pt x="68106" y="2122559"/>
                </a:lnTo>
                <a:lnTo>
                  <a:pt x="69533" y="2124440"/>
                </a:lnTo>
                <a:lnTo>
                  <a:pt x="71754" y="2126964"/>
                </a:lnTo>
                <a:lnTo>
                  <a:pt x="74505" y="2129916"/>
                </a:lnTo>
                <a:lnTo>
                  <a:pt x="76339" y="2134425"/>
                </a:lnTo>
                <a:lnTo>
                  <a:pt x="79282" y="2156524"/>
                </a:lnTo>
                <a:lnTo>
                  <a:pt x="79864" y="2167428"/>
                </a:lnTo>
                <a:lnTo>
                  <a:pt x="83330" y="2172305"/>
                </a:lnTo>
                <a:lnTo>
                  <a:pt x="89835" y="2179717"/>
                </a:lnTo>
                <a:lnTo>
                  <a:pt x="90725" y="2184117"/>
                </a:lnTo>
                <a:lnTo>
                  <a:pt x="90962" y="2187069"/>
                </a:lnTo>
                <a:lnTo>
                  <a:pt x="92390" y="2189036"/>
                </a:lnTo>
                <a:lnTo>
                  <a:pt x="94613" y="2190348"/>
                </a:lnTo>
                <a:lnTo>
                  <a:pt x="97364" y="2191223"/>
                </a:lnTo>
                <a:lnTo>
                  <a:pt x="99198" y="2193076"/>
                </a:lnTo>
                <a:lnTo>
                  <a:pt x="100421" y="2195581"/>
                </a:lnTo>
                <a:lnTo>
                  <a:pt x="101780" y="2201751"/>
                </a:lnTo>
                <a:lnTo>
                  <a:pt x="102723" y="2213726"/>
                </a:lnTo>
                <a:lnTo>
                  <a:pt x="106190" y="2218282"/>
                </a:lnTo>
                <a:lnTo>
                  <a:pt x="113822" y="2226736"/>
                </a:lnTo>
                <a:lnTo>
                  <a:pt x="114296" y="223869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0"/>
          <p:cNvSpPr/>
          <p:nvPr/>
        </p:nvSpPr>
        <p:spPr>
          <a:xfrm>
            <a:off x="4434840" y="5416379"/>
            <a:ext cx="328899" cy="312166"/>
          </a:xfrm>
          <a:custGeom>
            <a:avLst/>
            <a:gdLst/>
            <a:ahLst/>
            <a:cxnLst/>
            <a:rect l="0" t="0" r="0" b="0"/>
            <a:pathLst>
              <a:path w="328899" h="312166">
                <a:moveTo>
                  <a:pt x="0" y="24300"/>
                </a:moveTo>
                <a:lnTo>
                  <a:pt x="18203" y="30368"/>
                </a:lnTo>
                <a:lnTo>
                  <a:pt x="29915" y="32155"/>
                </a:lnTo>
                <a:lnTo>
                  <a:pt x="44073" y="33347"/>
                </a:lnTo>
                <a:lnTo>
                  <a:pt x="59862" y="34142"/>
                </a:lnTo>
                <a:lnTo>
                  <a:pt x="80548" y="30861"/>
                </a:lnTo>
                <a:lnTo>
                  <a:pt x="104498" y="24864"/>
                </a:lnTo>
                <a:lnTo>
                  <a:pt x="130625" y="17056"/>
                </a:lnTo>
                <a:lnTo>
                  <a:pt x="155663" y="10581"/>
                </a:lnTo>
                <a:lnTo>
                  <a:pt x="179975" y="4994"/>
                </a:lnTo>
                <a:lnTo>
                  <a:pt x="203803" y="0"/>
                </a:lnTo>
                <a:lnTo>
                  <a:pt x="223499" y="480"/>
                </a:lnTo>
                <a:lnTo>
                  <a:pt x="240439" y="4610"/>
                </a:lnTo>
                <a:lnTo>
                  <a:pt x="255543" y="11173"/>
                </a:lnTo>
                <a:lnTo>
                  <a:pt x="268152" y="26979"/>
                </a:lnTo>
                <a:lnTo>
                  <a:pt x="279098" y="48946"/>
                </a:lnTo>
                <a:lnTo>
                  <a:pt x="288935" y="75021"/>
                </a:lnTo>
                <a:lnTo>
                  <a:pt x="296763" y="105104"/>
                </a:lnTo>
                <a:lnTo>
                  <a:pt x="303252" y="137859"/>
                </a:lnTo>
                <a:lnTo>
                  <a:pt x="325684" y="276227"/>
                </a:lnTo>
                <a:lnTo>
                  <a:pt x="327613" y="290042"/>
                </a:lnTo>
                <a:lnTo>
                  <a:pt x="328898" y="300522"/>
                </a:lnTo>
                <a:lnTo>
                  <a:pt x="328485" y="307508"/>
                </a:lnTo>
                <a:lnTo>
                  <a:pt x="326940" y="312165"/>
                </a:lnTo>
                <a:lnTo>
                  <a:pt x="308610" y="3100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1"/>
          <p:cNvSpPr/>
          <p:nvPr/>
        </p:nvSpPr>
        <p:spPr>
          <a:xfrm>
            <a:off x="4503420" y="5726429"/>
            <a:ext cx="1303021" cy="164333"/>
          </a:xfrm>
          <a:custGeom>
            <a:avLst/>
            <a:gdLst/>
            <a:ahLst/>
            <a:cxnLst/>
            <a:rect l="0" t="0" r="0" b="0"/>
            <a:pathLst>
              <a:path w="1303021" h="164333">
                <a:moveTo>
                  <a:pt x="0" y="0"/>
                </a:moveTo>
                <a:lnTo>
                  <a:pt x="6067" y="18204"/>
                </a:lnTo>
                <a:lnTo>
                  <a:pt x="7855" y="27376"/>
                </a:lnTo>
                <a:lnTo>
                  <a:pt x="9046" y="37301"/>
                </a:lnTo>
                <a:lnTo>
                  <a:pt x="9841" y="47727"/>
                </a:lnTo>
                <a:lnTo>
                  <a:pt x="10371" y="57218"/>
                </a:lnTo>
                <a:lnTo>
                  <a:pt x="10959" y="74537"/>
                </a:lnTo>
                <a:lnTo>
                  <a:pt x="11290" y="98568"/>
                </a:lnTo>
                <a:lnTo>
                  <a:pt x="12607" y="107622"/>
                </a:lnTo>
                <a:lnTo>
                  <a:pt x="14754" y="117468"/>
                </a:lnTo>
                <a:lnTo>
                  <a:pt x="17456" y="127842"/>
                </a:lnTo>
                <a:lnTo>
                  <a:pt x="19257" y="136028"/>
                </a:lnTo>
                <a:lnTo>
                  <a:pt x="20458" y="142755"/>
                </a:lnTo>
                <a:lnTo>
                  <a:pt x="21258" y="148511"/>
                </a:lnTo>
                <a:lnTo>
                  <a:pt x="23062" y="153617"/>
                </a:lnTo>
                <a:lnTo>
                  <a:pt x="25534" y="158292"/>
                </a:lnTo>
                <a:lnTo>
                  <a:pt x="28453" y="162678"/>
                </a:lnTo>
                <a:lnTo>
                  <a:pt x="31669" y="164332"/>
                </a:lnTo>
                <a:lnTo>
                  <a:pt x="35082" y="164165"/>
                </a:lnTo>
                <a:lnTo>
                  <a:pt x="38628" y="162783"/>
                </a:lnTo>
                <a:lnTo>
                  <a:pt x="45955" y="157862"/>
                </a:lnTo>
                <a:lnTo>
                  <a:pt x="49686" y="154771"/>
                </a:lnTo>
                <a:lnTo>
                  <a:pt x="53444" y="151441"/>
                </a:lnTo>
                <a:lnTo>
                  <a:pt x="61006" y="144354"/>
                </a:lnTo>
                <a:lnTo>
                  <a:pt x="66070" y="138146"/>
                </a:lnTo>
                <a:lnTo>
                  <a:pt x="71987" y="130198"/>
                </a:lnTo>
                <a:lnTo>
                  <a:pt x="78471" y="121089"/>
                </a:lnTo>
                <a:lnTo>
                  <a:pt x="85334" y="112476"/>
                </a:lnTo>
                <a:lnTo>
                  <a:pt x="92449" y="104194"/>
                </a:lnTo>
                <a:lnTo>
                  <a:pt x="99733" y="96133"/>
                </a:lnTo>
                <a:lnTo>
                  <a:pt x="114599" y="80403"/>
                </a:lnTo>
                <a:lnTo>
                  <a:pt x="122119" y="72652"/>
                </a:lnTo>
                <a:lnTo>
                  <a:pt x="128403" y="67485"/>
                </a:lnTo>
                <a:lnTo>
                  <a:pt x="133862" y="64040"/>
                </a:lnTo>
                <a:lnTo>
                  <a:pt x="143314" y="60212"/>
                </a:lnTo>
                <a:lnTo>
                  <a:pt x="151748" y="58512"/>
                </a:lnTo>
                <a:lnTo>
                  <a:pt x="155775" y="59328"/>
                </a:lnTo>
                <a:lnTo>
                  <a:pt x="163636" y="63622"/>
                </a:lnTo>
                <a:lnTo>
                  <a:pt x="171364" y="66377"/>
                </a:lnTo>
                <a:lnTo>
                  <a:pt x="175202" y="67111"/>
                </a:lnTo>
                <a:lnTo>
                  <a:pt x="182854" y="71314"/>
                </a:lnTo>
                <a:lnTo>
                  <a:pt x="186673" y="74213"/>
                </a:lnTo>
                <a:lnTo>
                  <a:pt x="189218" y="77415"/>
                </a:lnTo>
                <a:lnTo>
                  <a:pt x="190915" y="80820"/>
                </a:lnTo>
                <a:lnTo>
                  <a:pt x="192047" y="84360"/>
                </a:lnTo>
                <a:lnTo>
                  <a:pt x="194071" y="87990"/>
                </a:lnTo>
                <a:lnTo>
                  <a:pt x="196691" y="91680"/>
                </a:lnTo>
                <a:lnTo>
                  <a:pt x="199707" y="95410"/>
                </a:lnTo>
                <a:lnTo>
                  <a:pt x="202988" y="99167"/>
                </a:lnTo>
                <a:lnTo>
                  <a:pt x="206445" y="102941"/>
                </a:lnTo>
                <a:lnTo>
                  <a:pt x="213673" y="110522"/>
                </a:lnTo>
                <a:lnTo>
                  <a:pt x="238518" y="135612"/>
                </a:lnTo>
                <a:lnTo>
                  <a:pt x="244102" y="139938"/>
                </a:lnTo>
                <a:lnTo>
                  <a:pt x="253693" y="144745"/>
                </a:lnTo>
                <a:lnTo>
                  <a:pt x="256758" y="147297"/>
                </a:lnTo>
                <a:lnTo>
                  <a:pt x="258802" y="150268"/>
                </a:lnTo>
                <a:lnTo>
                  <a:pt x="260165" y="153519"/>
                </a:lnTo>
                <a:lnTo>
                  <a:pt x="262343" y="155686"/>
                </a:lnTo>
                <a:lnTo>
                  <a:pt x="265065" y="157131"/>
                </a:lnTo>
                <a:lnTo>
                  <a:pt x="271477" y="158736"/>
                </a:lnTo>
                <a:lnTo>
                  <a:pt x="278559" y="159450"/>
                </a:lnTo>
                <a:lnTo>
                  <a:pt x="282226" y="158370"/>
                </a:lnTo>
                <a:lnTo>
                  <a:pt x="289687" y="153784"/>
                </a:lnTo>
                <a:lnTo>
                  <a:pt x="297236" y="150899"/>
                </a:lnTo>
                <a:lnTo>
                  <a:pt x="301027" y="150129"/>
                </a:lnTo>
                <a:lnTo>
                  <a:pt x="304825" y="147076"/>
                </a:lnTo>
                <a:lnTo>
                  <a:pt x="308626" y="142501"/>
                </a:lnTo>
                <a:lnTo>
                  <a:pt x="312431" y="136911"/>
                </a:lnTo>
                <a:lnTo>
                  <a:pt x="318777" y="129374"/>
                </a:lnTo>
                <a:lnTo>
                  <a:pt x="326818" y="120540"/>
                </a:lnTo>
                <a:lnTo>
                  <a:pt x="354963" y="91120"/>
                </a:lnTo>
                <a:lnTo>
                  <a:pt x="359832" y="84877"/>
                </a:lnTo>
                <a:lnTo>
                  <a:pt x="364348" y="78175"/>
                </a:lnTo>
                <a:lnTo>
                  <a:pt x="368629" y="71167"/>
                </a:lnTo>
                <a:lnTo>
                  <a:pt x="374022" y="66494"/>
                </a:lnTo>
                <a:lnTo>
                  <a:pt x="380158" y="63380"/>
                </a:lnTo>
                <a:lnTo>
                  <a:pt x="397542" y="58996"/>
                </a:lnTo>
                <a:lnTo>
                  <a:pt x="402188" y="58381"/>
                </a:lnTo>
                <a:lnTo>
                  <a:pt x="406555" y="60511"/>
                </a:lnTo>
                <a:lnTo>
                  <a:pt x="410737" y="64471"/>
                </a:lnTo>
                <a:lnTo>
                  <a:pt x="414794" y="69651"/>
                </a:lnTo>
                <a:lnTo>
                  <a:pt x="417499" y="74374"/>
                </a:lnTo>
                <a:lnTo>
                  <a:pt x="419303" y="78793"/>
                </a:lnTo>
                <a:lnTo>
                  <a:pt x="420505" y="83009"/>
                </a:lnTo>
                <a:lnTo>
                  <a:pt x="422577" y="87089"/>
                </a:lnTo>
                <a:lnTo>
                  <a:pt x="425228" y="91080"/>
                </a:lnTo>
                <a:lnTo>
                  <a:pt x="428265" y="95010"/>
                </a:lnTo>
                <a:lnTo>
                  <a:pt x="431560" y="98900"/>
                </a:lnTo>
                <a:lnTo>
                  <a:pt x="435026" y="102764"/>
                </a:lnTo>
                <a:lnTo>
                  <a:pt x="442265" y="110443"/>
                </a:lnTo>
                <a:lnTo>
                  <a:pt x="461050" y="129534"/>
                </a:lnTo>
                <a:lnTo>
                  <a:pt x="466116" y="130806"/>
                </a:lnTo>
                <a:lnTo>
                  <a:pt x="472034" y="130384"/>
                </a:lnTo>
                <a:lnTo>
                  <a:pt x="486652" y="126529"/>
                </a:lnTo>
                <a:lnTo>
                  <a:pt x="505850" y="120582"/>
                </a:lnTo>
                <a:lnTo>
                  <a:pt x="553554" y="105011"/>
                </a:lnTo>
                <a:lnTo>
                  <a:pt x="558266" y="106837"/>
                </a:lnTo>
                <a:lnTo>
                  <a:pt x="563947" y="110595"/>
                </a:lnTo>
                <a:lnTo>
                  <a:pt x="570274" y="115640"/>
                </a:lnTo>
                <a:lnTo>
                  <a:pt x="575763" y="120273"/>
                </a:lnTo>
                <a:lnTo>
                  <a:pt x="580692" y="124633"/>
                </a:lnTo>
                <a:lnTo>
                  <a:pt x="591660" y="134686"/>
                </a:lnTo>
                <a:lnTo>
                  <a:pt x="599627" y="142495"/>
                </a:lnTo>
                <a:lnTo>
                  <a:pt x="602952" y="144526"/>
                </a:lnTo>
                <a:lnTo>
                  <a:pt x="610031" y="146784"/>
                </a:lnTo>
                <a:lnTo>
                  <a:pt x="613697" y="146117"/>
                </a:lnTo>
                <a:lnTo>
                  <a:pt x="621158" y="141987"/>
                </a:lnTo>
                <a:lnTo>
                  <a:pt x="626195" y="137839"/>
                </a:lnTo>
                <a:lnTo>
                  <a:pt x="632093" y="132532"/>
                </a:lnTo>
                <a:lnTo>
                  <a:pt x="638565" y="126455"/>
                </a:lnTo>
                <a:lnTo>
                  <a:pt x="645420" y="121134"/>
                </a:lnTo>
                <a:lnTo>
                  <a:pt x="652530" y="116316"/>
                </a:lnTo>
                <a:lnTo>
                  <a:pt x="659810" y="111834"/>
                </a:lnTo>
                <a:lnTo>
                  <a:pt x="665933" y="107576"/>
                </a:lnTo>
                <a:lnTo>
                  <a:pt x="671285" y="103467"/>
                </a:lnTo>
                <a:lnTo>
                  <a:pt x="676123" y="99459"/>
                </a:lnTo>
                <a:lnTo>
                  <a:pt x="679349" y="95516"/>
                </a:lnTo>
                <a:lnTo>
                  <a:pt x="681499" y="91618"/>
                </a:lnTo>
                <a:lnTo>
                  <a:pt x="682933" y="87748"/>
                </a:lnTo>
                <a:lnTo>
                  <a:pt x="685158" y="85169"/>
                </a:lnTo>
                <a:lnTo>
                  <a:pt x="687912" y="83449"/>
                </a:lnTo>
                <a:lnTo>
                  <a:pt x="694358" y="81539"/>
                </a:lnTo>
                <a:lnTo>
                  <a:pt x="701457" y="80690"/>
                </a:lnTo>
                <a:lnTo>
                  <a:pt x="705128" y="81733"/>
                </a:lnTo>
                <a:lnTo>
                  <a:pt x="712593" y="86279"/>
                </a:lnTo>
                <a:lnTo>
                  <a:pt x="716362" y="89270"/>
                </a:lnTo>
                <a:lnTo>
                  <a:pt x="720145" y="92533"/>
                </a:lnTo>
                <a:lnTo>
                  <a:pt x="723936" y="95979"/>
                </a:lnTo>
                <a:lnTo>
                  <a:pt x="731536" y="103194"/>
                </a:lnTo>
                <a:lnTo>
                  <a:pt x="735340" y="106896"/>
                </a:lnTo>
                <a:lnTo>
                  <a:pt x="739147" y="109364"/>
                </a:lnTo>
                <a:lnTo>
                  <a:pt x="746763" y="112106"/>
                </a:lnTo>
                <a:lnTo>
                  <a:pt x="762000" y="113867"/>
                </a:lnTo>
                <a:lnTo>
                  <a:pt x="769620" y="114108"/>
                </a:lnTo>
                <a:lnTo>
                  <a:pt x="780626" y="110828"/>
                </a:lnTo>
                <a:lnTo>
                  <a:pt x="787117" y="108176"/>
                </a:lnTo>
                <a:lnTo>
                  <a:pt x="792715" y="105137"/>
                </a:lnTo>
                <a:lnTo>
                  <a:pt x="797716" y="101842"/>
                </a:lnTo>
                <a:lnTo>
                  <a:pt x="802321" y="98375"/>
                </a:lnTo>
                <a:lnTo>
                  <a:pt x="807930" y="94793"/>
                </a:lnTo>
                <a:lnTo>
                  <a:pt x="814210" y="91136"/>
                </a:lnTo>
                <a:lnTo>
                  <a:pt x="820937" y="87428"/>
                </a:lnTo>
                <a:lnTo>
                  <a:pt x="831797" y="83307"/>
                </a:lnTo>
                <a:lnTo>
                  <a:pt x="845051" y="80987"/>
                </a:lnTo>
                <a:lnTo>
                  <a:pt x="849118" y="80662"/>
                </a:lnTo>
                <a:lnTo>
                  <a:pt x="853098" y="81714"/>
                </a:lnTo>
                <a:lnTo>
                  <a:pt x="860908" y="86271"/>
                </a:lnTo>
                <a:lnTo>
                  <a:pt x="868612" y="89143"/>
                </a:lnTo>
                <a:lnTo>
                  <a:pt x="872445" y="89909"/>
                </a:lnTo>
                <a:lnTo>
                  <a:pt x="877539" y="94229"/>
                </a:lnTo>
                <a:lnTo>
                  <a:pt x="883476" y="100920"/>
                </a:lnTo>
                <a:lnTo>
                  <a:pt x="889974" y="109190"/>
                </a:lnTo>
                <a:lnTo>
                  <a:pt x="895576" y="114703"/>
                </a:lnTo>
                <a:lnTo>
                  <a:pt x="900580" y="118379"/>
                </a:lnTo>
                <a:lnTo>
                  <a:pt x="909527" y="122463"/>
                </a:lnTo>
                <a:lnTo>
                  <a:pt x="917737" y="124278"/>
                </a:lnTo>
                <a:lnTo>
                  <a:pt x="935567" y="125300"/>
                </a:lnTo>
                <a:lnTo>
                  <a:pt x="941212" y="124173"/>
                </a:lnTo>
                <a:lnTo>
                  <a:pt x="950869" y="119535"/>
                </a:lnTo>
                <a:lnTo>
                  <a:pt x="956493" y="115250"/>
                </a:lnTo>
                <a:lnTo>
                  <a:pt x="962782" y="109854"/>
                </a:lnTo>
                <a:lnTo>
                  <a:pt x="969514" y="103716"/>
                </a:lnTo>
                <a:lnTo>
                  <a:pt x="976543" y="99624"/>
                </a:lnTo>
                <a:lnTo>
                  <a:pt x="991126" y="95078"/>
                </a:lnTo>
                <a:lnTo>
                  <a:pt x="998570" y="92595"/>
                </a:lnTo>
                <a:lnTo>
                  <a:pt x="1006073" y="89671"/>
                </a:lnTo>
                <a:lnTo>
                  <a:pt x="1013615" y="86451"/>
                </a:lnTo>
                <a:lnTo>
                  <a:pt x="1019914" y="85574"/>
                </a:lnTo>
                <a:lnTo>
                  <a:pt x="1025382" y="86259"/>
                </a:lnTo>
                <a:lnTo>
                  <a:pt x="1034845" y="89138"/>
                </a:lnTo>
                <a:lnTo>
                  <a:pt x="1043284" y="90417"/>
                </a:lnTo>
                <a:lnTo>
                  <a:pt x="1047313" y="92028"/>
                </a:lnTo>
                <a:lnTo>
                  <a:pt x="1051268" y="94373"/>
                </a:lnTo>
                <a:lnTo>
                  <a:pt x="1055175" y="97205"/>
                </a:lnTo>
                <a:lnTo>
                  <a:pt x="1059050" y="100363"/>
                </a:lnTo>
                <a:lnTo>
                  <a:pt x="1062903" y="103739"/>
                </a:lnTo>
                <a:lnTo>
                  <a:pt x="1066742" y="107259"/>
                </a:lnTo>
                <a:lnTo>
                  <a:pt x="1069301" y="110876"/>
                </a:lnTo>
                <a:lnTo>
                  <a:pt x="1071007" y="114558"/>
                </a:lnTo>
                <a:lnTo>
                  <a:pt x="1072145" y="118282"/>
                </a:lnTo>
                <a:lnTo>
                  <a:pt x="1074173" y="120765"/>
                </a:lnTo>
                <a:lnTo>
                  <a:pt x="1076795" y="122420"/>
                </a:lnTo>
                <a:lnTo>
                  <a:pt x="1083095" y="124259"/>
                </a:lnTo>
                <a:lnTo>
                  <a:pt x="1090129" y="125077"/>
                </a:lnTo>
                <a:lnTo>
                  <a:pt x="1093782" y="124024"/>
                </a:lnTo>
                <a:lnTo>
                  <a:pt x="1101228" y="119469"/>
                </a:lnTo>
                <a:lnTo>
                  <a:pt x="1108771" y="116598"/>
                </a:lnTo>
                <a:lnTo>
                  <a:pt x="1112561" y="115832"/>
                </a:lnTo>
                <a:lnTo>
                  <a:pt x="1120158" y="111594"/>
                </a:lnTo>
                <a:lnTo>
                  <a:pt x="1123962" y="108686"/>
                </a:lnTo>
                <a:lnTo>
                  <a:pt x="1138348" y="98682"/>
                </a:lnTo>
                <a:lnTo>
                  <a:pt x="1147519" y="92458"/>
                </a:lnTo>
                <a:lnTo>
                  <a:pt x="1154902" y="88309"/>
                </a:lnTo>
                <a:lnTo>
                  <a:pt x="1166493" y="83699"/>
                </a:lnTo>
                <a:lnTo>
                  <a:pt x="1171362" y="83739"/>
                </a:lnTo>
                <a:lnTo>
                  <a:pt x="1175878" y="85036"/>
                </a:lnTo>
                <a:lnTo>
                  <a:pt x="1186183" y="90175"/>
                </a:lnTo>
                <a:lnTo>
                  <a:pt x="1190979" y="94265"/>
                </a:lnTo>
                <a:lnTo>
                  <a:pt x="1194036" y="97133"/>
                </a:lnTo>
                <a:lnTo>
                  <a:pt x="1198614" y="104126"/>
                </a:lnTo>
                <a:lnTo>
                  <a:pt x="1204206" y="113868"/>
                </a:lnTo>
                <a:lnTo>
                  <a:pt x="1210474" y="125442"/>
                </a:lnTo>
                <a:lnTo>
                  <a:pt x="1217192" y="133158"/>
                </a:lnTo>
                <a:lnTo>
                  <a:pt x="1224212" y="138302"/>
                </a:lnTo>
                <a:lnTo>
                  <a:pt x="1231431" y="141731"/>
                </a:lnTo>
                <a:lnTo>
                  <a:pt x="1237514" y="142748"/>
                </a:lnTo>
                <a:lnTo>
                  <a:pt x="1242839" y="142155"/>
                </a:lnTo>
                <a:lnTo>
                  <a:pt x="1253413" y="139380"/>
                </a:lnTo>
                <a:lnTo>
                  <a:pt x="1266579" y="138147"/>
                </a:lnTo>
                <a:lnTo>
                  <a:pt x="1272376" y="136549"/>
                </a:lnTo>
                <a:lnTo>
                  <a:pt x="1277510" y="134212"/>
                </a:lnTo>
                <a:lnTo>
                  <a:pt x="1303020" y="1257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62"/>
          <p:cNvSpPr/>
          <p:nvPr/>
        </p:nvSpPr>
        <p:spPr>
          <a:xfrm>
            <a:off x="4960620" y="6001358"/>
            <a:ext cx="307940" cy="387812"/>
          </a:xfrm>
          <a:custGeom>
            <a:avLst/>
            <a:gdLst/>
            <a:ahLst/>
            <a:cxnLst/>
            <a:rect l="0" t="0" r="0" b="0"/>
            <a:pathLst>
              <a:path w="307940" h="387812">
                <a:moveTo>
                  <a:pt x="0" y="67971"/>
                </a:moveTo>
                <a:lnTo>
                  <a:pt x="6067" y="67971"/>
                </a:lnTo>
                <a:lnTo>
                  <a:pt x="7855" y="66702"/>
                </a:lnTo>
                <a:lnTo>
                  <a:pt x="9046" y="64585"/>
                </a:lnTo>
                <a:lnTo>
                  <a:pt x="9840" y="61904"/>
                </a:lnTo>
                <a:lnTo>
                  <a:pt x="11640" y="60116"/>
                </a:lnTo>
                <a:lnTo>
                  <a:pt x="14110" y="58924"/>
                </a:lnTo>
                <a:lnTo>
                  <a:pt x="21511" y="56331"/>
                </a:lnTo>
                <a:lnTo>
                  <a:pt x="27041" y="53861"/>
                </a:lnTo>
                <a:lnTo>
                  <a:pt x="33267" y="50944"/>
                </a:lnTo>
                <a:lnTo>
                  <a:pt x="42498" y="45190"/>
                </a:lnTo>
                <a:lnTo>
                  <a:pt x="53732" y="37544"/>
                </a:lnTo>
                <a:lnTo>
                  <a:pt x="66301" y="28637"/>
                </a:lnTo>
                <a:lnTo>
                  <a:pt x="75951" y="22698"/>
                </a:lnTo>
                <a:lnTo>
                  <a:pt x="83653" y="18740"/>
                </a:lnTo>
                <a:lnTo>
                  <a:pt x="90059" y="16100"/>
                </a:lnTo>
                <a:lnTo>
                  <a:pt x="98139" y="13071"/>
                </a:lnTo>
                <a:lnTo>
                  <a:pt x="117277" y="6317"/>
                </a:lnTo>
                <a:lnTo>
                  <a:pt x="125174" y="4009"/>
                </a:lnTo>
                <a:lnTo>
                  <a:pt x="131710" y="2470"/>
                </a:lnTo>
                <a:lnTo>
                  <a:pt x="137336" y="1444"/>
                </a:lnTo>
                <a:lnTo>
                  <a:pt x="144897" y="759"/>
                </a:lnTo>
                <a:lnTo>
                  <a:pt x="153748" y="304"/>
                </a:lnTo>
                <a:lnTo>
                  <a:pt x="163459" y="0"/>
                </a:lnTo>
                <a:lnTo>
                  <a:pt x="169932" y="1067"/>
                </a:lnTo>
                <a:lnTo>
                  <a:pt x="174248" y="3048"/>
                </a:lnTo>
                <a:lnTo>
                  <a:pt x="177126" y="5639"/>
                </a:lnTo>
                <a:lnTo>
                  <a:pt x="180313" y="7367"/>
                </a:lnTo>
                <a:lnTo>
                  <a:pt x="187242" y="9286"/>
                </a:lnTo>
                <a:lnTo>
                  <a:pt x="189598" y="11068"/>
                </a:lnTo>
                <a:lnTo>
                  <a:pt x="191169" y="13526"/>
                </a:lnTo>
                <a:lnTo>
                  <a:pt x="192215" y="16435"/>
                </a:lnTo>
                <a:lnTo>
                  <a:pt x="193379" y="26439"/>
                </a:lnTo>
                <a:lnTo>
                  <a:pt x="193896" y="38083"/>
                </a:lnTo>
                <a:lnTo>
                  <a:pt x="194126" y="47491"/>
                </a:lnTo>
                <a:lnTo>
                  <a:pt x="194294" y="87564"/>
                </a:lnTo>
                <a:lnTo>
                  <a:pt x="193028" y="96274"/>
                </a:lnTo>
                <a:lnTo>
                  <a:pt x="190916" y="105890"/>
                </a:lnTo>
                <a:lnTo>
                  <a:pt x="188237" y="116110"/>
                </a:lnTo>
                <a:lnTo>
                  <a:pt x="185181" y="124194"/>
                </a:lnTo>
                <a:lnTo>
                  <a:pt x="181874" y="130853"/>
                </a:lnTo>
                <a:lnTo>
                  <a:pt x="178399" y="136563"/>
                </a:lnTo>
                <a:lnTo>
                  <a:pt x="174813" y="144178"/>
                </a:lnTo>
                <a:lnTo>
                  <a:pt x="171152" y="153066"/>
                </a:lnTo>
                <a:lnTo>
                  <a:pt x="167441" y="162801"/>
                </a:lnTo>
                <a:lnTo>
                  <a:pt x="163697" y="170562"/>
                </a:lnTo>
                <a:lnTo>
                  <a:pt x="156151" y="182571"/>
                </a:lnTo>
                <a:lnTo>
                  <a:pt x="148563" y="192141"/>
                </a:lnTo>
                <a:lnTo>
                  <a:pt x="139412" y="202566"/>
                </a:lnTo>
                <a:lnTo>
                  <a:pt x="137392" y="203421"/>
                </a:lnTo>
                <a:lnTo>
                  <a:pt x="131759" y="204371"/>
                </a:lnTo>
                <a:lnTo>
                  <a:pt x="129749" y="203355"/>
                </a:lnTo>
                <a:lnTo>
                  <a:pt x="128410" y="201407"/>
                </a:lnTo>
                <a:lnTo>
                  <a:pt x="127516" y="198839"/>
                </a:lnTo>
                <a:lnTo>
                  <a:pt x="128191" y="195856"/>
                </a:lnTo>
                <a:lnTo>
                  <a:pt x="132327" y="189156"/>
                </a:lnTo>
                <a:lnTo>
                  <a:pt x="141795" y="178243"/>
                </a:lnTo>
                <a:lnTo>
                  <a:pt x="146600" y="174506"/>
                </a:lnTo>
                <a:lnTo>
                  <a:pt x="152343" y="170744"/>
                </a:lnTo>
                <a:lnTo>
                  <a:pt x="158712" y="166967"/>
                </a:lnTo>
                <a:lnTo>
                  <a:pt x="164228" y="163178"/>
                </a:lnTo>
                <a:lnTo>
                  <a:pt x="173743" y="155582"/>
                </a:lnTo>
                <a:lnTo>
                  <a:pt x="179329" y="153049"/>
                </a:lnTo>
                <a:lnTo>
                  <a:pt x="185592" y="151360"/>
                </a:lnTo>
                <a:lnTo>
                  <a:pt x="192308" y="150234"/>
                </a:lnTo>
                <a:lnTo>
                  <a:pt x="198055" y="149483"/>
                </a:lnTo>
                <a:lnTo>
                  <a:pt x="203157" y="148982"/>
                </a:lnTo>
                <a:lnTo>
                  <a:pt x="212212" y="148427"/>
                </a:lnTo>
                <a:lnTo>
                  <a:pt x="220469" y="148179"/>
                </a:lnTo>
                <a:lnTo>
                  <a:pt x="253636" y="147999"/>
                </a:lnTo>
                <a:lnTo>
                  <a:pt x="257991" y="149263"/>
                </a:lnTo>
                <a:lnTo>
                  <a:pt x="266215" y="154054"/>
                </a:lnTo>
                <a:lnTo>
                  <a:pt x="274104" y="160417"/>
                </a:lnTo>
                <a:lnTo>
                  <a:pt x="281844" y="167479"/>
                </a:lnTo>
                <a:lnTo>
                  <a:pt x="289517" y="174850"/>
                </a:lnTo>
                <a:lnTo>
                  <a:pt x="297161" y="185746"/>
                </a:lnTo>
                <a:lnTo>
                  <a:pt x="303521" y="197786"/>
                </a:lnTo>
                <a:lnTo>
                  <a:pt x="306348" y="207370"/>
                </a:lnTo>
                <a:lnTo>
                  <a:pt x="307604" y="219250"/>
                </a:lnTo>
                <a:lnTo>
                  <a:pt x="307939" y="225974"/>
                </a:lnTo>
                <a:lnTo>
                  <a:pt x="305623" y="234266"/>
                </a:lnTo>
                <a:lnTo>
                  <a:pt x="301538" y="243605"/>
                </a:lnTo>
                <a:lnTo>
                  <a:pt x="296275" y="253640"/>
                </a:lnTo>
                <a:lnTo>
                  <a:pt x="291497" y="265411"/>
                </a:lnTo>
                <a:lnTo>
                  <a:pt x="287041" y="278337"/>
                </a:lnTo>
                <a:lnTo>
                  <a:pt x="282801" y="292035"/>
                </a:lnTo>
                <a:lnTo>
                  <a:pt x="278704" y="303707"/>
                </a:lnTo>
                <a:lnTo>
                  <a:pt x="274702" y="314029"/>
                </a:lnTo>
                <a:lnTo>
                  <a:pt x="270765" y="323450"/>
                </a:lnTo>
                <a:lnTo>
                  <a:pt x="265599" y="331000"/>
                </a:lnTo>
                <a:lnTo>
                  <a:pt x="259616" y="337304"/>
                </a:lnTo>
                <a:lnTo>
                  <a:pt x="253087" y="342776"/>
                </a:lnTo>
                <a:lnTo>
                  <a:pt x="247465" y="347695"/>
                </a:lnTo>
                <a:lnTo>
                  <a:pt x="237831" y="356546"/>
                </a:lnTo>
                <a:lnTo>
                  <a:pt x="225267" y="368669"/>
                </a:lnTo>
                <a:lnTo>
                  <a:pt x="220028" y="372577"/>
                </a:lnTo>
                <a:lnTo>
                  <a:pt x="213995" y="376451"/>
                </a:lnTo>
                <a:lnTo>
                  <a:pt x="207433" y="380305"/>
                </a:lnTo>
                <a:lnTo>
                  <a:pt x="201789" y="382874"/>
                </a:lnTo>
                <a:lnTo>
                  <a:pt x="196756" y="384587"/>
                </a:lnTo>
                <a:lnTo>
                  <a:pt x="192130" y="385728"/>
                </a:lnTo>
                <a:lnTo>
                  <a:pt x="186507" y="386489"/>
                </a:lnTo>
                <a:lnTo>
                  <a:pt x="180218" y="386997"/>
                </a:lnTo>
                <a:lnTo>
                  <a:pt x="173485" y="387335"/>
                </a:lnTo>
                <a:lnTo>
                  <a:pt x="152457" y="387711"/>
                </a:lnTo>
                <a:lnTo>
                  <a:pt x="139738" y="387811"/>
                </a:lnTo>
                <a:lnTo>
                  <a:pt x="127449" y="386608"/>
                </a:lnTo>
                <a:lnTo>
                  <a:pt x="115446" y="384536"/>
                </a:lnTo>
                <a:lnTo>
                  <a:pt x="103634" y="381884"/>
                </a:lnTo>
                <a:lnTo>
                  <a:pt x="94489" y="378847"/>
                </a:lnTo>
                <a:lnTo>
                  <a:pt x="87123" y="375551"/>
                </a:lnTo>
                <a:lnTo>
                  <a:pt x="80942" y="372084"/>
                </a:lnTo>
                <a:lnTo>
                  <a:pt x="75551" y="369774"/>
                </a:lnTo>
                <a:lnTo>
                  <a:pt x="66174" y="367206"/>
                </a:lnTo>
                <a:lnTo>
                  <a:pt x="57774" y="366064"/>
                </a:lnTo>
                <a:lnTo>
                  <a:pt x="53756" y="365760"/>
                </a:lnTo>
                <a:lnTo>
                  <a:pt x="49807" y="364287"/>
                </a:lnTo>
                <a:lnTo>
                  <a:pt x="42033" y="359264"/>
                </a:lnTo>
                <a:lnTo>
                  <a:pt x="34344" y="356185"/>
                </a:lnTo>
                <a:lnTo>
                  <a:pt x="30516" y="355364"/>
                </a:lnTo>
                <a:lnTo>
                  <a:pt x="25424" y="356086"/>
                </a:lnTo>
                <a:lnTo>
                  <a:pt x="19489" y="357838"/>
                </a:lnTo>
                <a:lnTo>
                  <a:pt x="0" y="36515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63"/>
          <p:cNvSpPr/>
          <p:nvPr/>
        </p:nvSpPr>
        <p:spPr>
          <a:xfrm>
            <a:off x="3669029" y="5054031"/>
            <a:ext cx="272492" cy="358409"/>
          </a:xfrm>
          <a:custGeom>
            <a:avLst/>
            <a:gdLst/>
            <a:ahLst/>
            <a:cxnLst/>
            <a:rect l="0" t="0" r="0" b="0"/>
            <a:pathLst>
              <a:path w="272492" h="358409">
                <a:moveTo>
                  <a:pt x="0" y="135188"/>
                </a:moveTo>
                <a:lnTo>
                  <a:pt x="0" y="116985"/>
                </a:lnTo>
                <a:lnTo>
                  <a:pt x="1271" y="110353"/>
                </a:lnTo>
                <a:lnTo>
                  <a:pt x="6069" y="99597"/>
                </a:lnTo>
                <a:lnTo>
                  <a:pt x="15910" y="80334"/>
                </a:lnTo>
                <a:lnTo>
                  <a:pt x="23158" y="69322"/>
                </a:lnTo>
                <a:lnTo>
                  <a:pt x="26869" y="64608"/>
                </a:lnTo>
                <a:lnTo>
                  <a:pt x="31883" y="58924"/>
                </a:lnTo>
                <a:lnTo>
                  <a:pt x="44227" y="45837"/>
                </a:lnTo>
                <a:lnTo>
                  <a:pt x="65457" y="24188"/>
                </a:lnTo>
                <a:lnTo>
                  <a:pt x="72848" y="19278"/>
                </a:lnTo>
                <a:lnTo>
                  <a:pt x="80316" y="16005"/>
                </a:lnTo>
                <a:lnTo>
                  <a:pt x="87834" y="13823"/>
                </a:lnTo>
                <a:lnTo>
                  <a:pt x="95386" y="11098"/>
                </a:lnTo>
                <a:lnTo>
                  <a:pt x="102961" y="8011"/>
                </a:lnTo>
                <a:lnTo>
                  <a:pt x="121233" y="0"/>
                </a:lnTo>
                <a:lnTo>
                  <a:pt x="124002" y="613"/>
                </a:lnTo>
                <a:lnTo>
                  <a:pt x="130466" y="4680"/>
                </a:lnTo>
                <a:lnTo>
                  <a:pt x="132697" y="7543"/>
                </a:lnTo>
                <a:lnTo>
                  <a:pt x="134185" y="10721"/>
                </a:lnTo>
                <a:lnTo>
                  <a:pt x="135177" y="14111"/>
                </a:lnTo>
                <a:lnTo>
                  <a:pt x="139666" y="21263"/>
                </a:lnTo>
                <a:lnTo>
                  <a:pt x="142641" y="24948"/>
                </a:lnTo>
                <a:lnTo>
                  <a:pt x="143354" y="31215"/>
                </a:lnTo>
                <a:lnTo>
                  <a:pt x="142560" y="39203"/>
                </a:lnTo>
                <a:lnTo>
                  <a:pt x="140760" y="48338"/>
                </a:lnTo>
                <a:lnTo>
                  <a:pt x="135750" y="62048"/>
                </a:lnTo>
                <a:lnTo>
                  <a:pt x="128600" y="78808"/>
                </a:lnTo>
                <a:lnTo>
                  <a:pt x="120024" y="97602"/>
                </a:lnTo>
                <a:lnTo>
                  <a:pt x="111766" y="113941"/>
                </a:lnTo>
                <a:lnTo>
                  <a:pt x="103721" y="128643"/>
                </a:lnTo>
                <a:lnTo>
                  <a:pt x="95817" y="142255"/>
                </a:lnTo>
                <a:lnTo>
                  <a:pt x="91818" y="151329"/>
                </a:lnTo>
                <a:lnTo>
                  <a:pt x="90422" y="157379"/>
                </a:lnTo>
                <a:lnTo>
                  <a:pt x="90762" y="161412"/>
                </a:lnTo>
                <a:lnTo>
                  <a:pt x="92258" y="161561"/>
                </a:lnTo>
                <a:lnTo>
                  <a:pt x="94526" y="159120"/>
                </a:lnTo>
                <a:lnTo>
                  <a:pt x="101702" y="149635"/>
                </a:lnTo>
                <a:lnTo>
                  <a:pt x="107171" y="143549"/>
                </a:lnTo>
                <a:lnTo>
                  <a:pt x="123618" y="126236"/>
                </a:lnTo>
                <a:lnTo>
                  <a:pt x="128132" y="121600"/>
                </a:lnTo>
                <a:lnTo>
                  <a:pt x="133682" y="117239"/>
                </a:lnTo>
                <a:lnTo>
                  <a:pt x="139921" y="113063"/>
                </a:lnTo>
                <a:lnTo>
                  <a:pt x="146621" y="109008"/>
                </a:lnTo>
                <a:lnTo>
                  <a:pt x="153627" y="105035"/>
                </a:lnTo>
                <a:lnTo>
                  <a:pt x="168186" y="97234"/>
                </a:lnTo>
                <a:lnTo>
                  <a:pt x="175624" y="94645"/>
                </a:lnTo>
                <a:lnTo>
                  <a:pt x="183123" y="92919"/>
                </a:lnTo>
                <a:lnTo>
                  <a:pt x="190662" y="91769"/>
                </a:lnTo>
                <a:lnTo>
                  <a:pt x="196959" y="91003"/>
                </a:lnTo>
                <a:lnTo>
                  <a:pt x="202426" y="90491"/>
                </a:lnTo>
                <a:lnTo>
                  <a:pt x="207340" y="90150"/>
                </a:lnTo>
                <a:lnTo>
                  <a:pt x="211887" y="89923"/>
                </a:lnTo>
                <a:lnTo>
                  <a:pt x="220326" y="89670"/>
                </a:lnTo>
                <a:lnTo>
                  <a:pt x="225624" y="90873"/>
                </a:lnTo>
                <a:lnTo>
                  <a:pt x="231696" y="92945"/>
                </a:lnTo>
                <a:lnTo>
                  <a:pt x="238284" y="95596"/>
                </a:lnTo>
                <a:lnTo>
                  <a:pt x="243946" y="97363"/>
                </a:lnTo>
                <a:lnTo>
                  <a:pt x="248991" y="98542"/>
                </a:lnTo>
                <a:lnTo>
                  <a:pt x="253624" y="99327"/>
                </a:lnTo>
                <a:lnTo>
                  <a:pt x="256713" y="101121"/>
                </a:lnTo>
                <a:lnTo>
                  <a:pt x="258772" y="103587"/>
                </a:lnTo>
                <a:lnTo>
                  <a:pt x="262330" y="112254"/>
                </a:lnTo>
                <a:lnTo>
                  <a:pt x="268145" y="128805"/>
                </a:lnTo>
                <a:lnTo>
                  <a:pt x="270203" y="141093"/>
                </a:lnTo>
                <a:lnTo>
                  <a:pt x="271576" y="155635"/>
                </a:lnTo>
                <a:lnTo>
                  <a:pt x="272491" y="171679"/>
                </a:lnTo>
                <a:lnTo>
                  <a:pt x="271831" y="187456"/>
                </a:lnTo>
                <a:lnTo>
                  <a:pt x="270121" y="203053"/>
                </a:lnTo>
                <a:lnTo>
                  <a:pt x="267711" y="218532"/>
                </a:lnTo>
                <a:lnTo>
                  <a:pt x="263564" y="233931"/>
                </a:lnTo>
                <a:lnTo>
                  <a:pt x="258259" y="249277"/>
                </a:lnTo>
                <a:lnTo>
                  <a:pt x="252183" y="264587"/>
                </a:lnTo>
                <a:lnTo>
                  <a:pt x="245592" y="278604"/>
                </a:lnTo>
                <a:lnTo>
                  <a:pt x="238658" y="291759"/>
                </a:lnTo>
                <a:lnTo>
                  <a:pt x="231496" y="304339"/>
                </a:lnTo>
                <a:lnTo>
                  <a:pt x="225451" y="313995"/>
                </a:lnTo>
                <a:lnTo>
                  <a:pt x="220151" y="321703"/>
                </a:lnTo>
                <a:lnTo>
                  <a:pt x="215347" y="328111"/>
                </a:lnTo>
                <a:lnTo>
                  <a:pt x="209605" y="333654"/>
                </a:lnTo>
                <a:lnTo>
                  <a:pt x="203237" y="338618"/>
                </a:lnTo>
                <a:lnTo>
                  <a:pt x="196452" y="343198"/>
                </a:lnTo>
                <a:lnTo>
                  <a:pt x="190658" y="346252"/>
                </a:lnTo>
                <a:lnTo>
                  <a:pt x="185525" y="348287"/>
                </a:lnTo>
                <a:lnTo>
                  <a:pt x="180834" y="349644"/>
                </a:lnTo>
                <a:lnTo>
                  <a:pt x="176436" y="351819"/>
                </a:lnTo>
                <a:lnTo>
                  <a:pt x="168163" y="357622"/>
                </a:lnTo>
                <a:lnTo>
                  <a:pt x="162909" y="358408"/>
                </a:lnTo>
                <a:lnTo>
                  <a:pt x="156866" y="357661"/>
                </a:lnTo>
                <a:lnTo>
                  <a:pt x="150297" y="355894"/>
                </a:lnTo>
                <a:lnTo>
                  <a:pt x="143378" y="353445"/>
                </a:lnTo>
                <a:lnTo>
                  <a:pt x="136226" y="350543"/>
                </a:lnTo>
                <a:lnTo>
                  <a:pt x="118632" y="342828"/>
                </a:lnTo>
                <a:lnTo>
                  <a:pt x="112838" y="338386"/>
                </a:lnTo>
                <a:lnTo>
                  <a:pt x="109516" y="335423"/>
                </a:lnTo>
                <a:lnTo>
                  <a:pt x="107301" y="332178"/>
                </a:lnTo>
                <a:lnTo>
                  <a:pt x="105824" y="328745"/>
                </a:lnTo>
                <a:lnTo>
                  <a:pt x="102871" y="3180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4"/>
          <p:cNvSpPr/>
          <p:nvPr/>
        </p:nvSpPr>
        <p:spPr>
          <a:xfrm>
            <a:off x="3851927" y="4436319"/>
            <a:ext cx="284885" cy="695086"/>
          </a:xfrm>
          <a:custGeom>
            <a:avLst/>
            <a:gdLst/>
            <a:ahLst/>
            <a:cxnLst/>
            <a:rect l="0" t="0" r="0" b="0"/>
            <a:pathLst>
              <a:path w="284885" h="695086">
                <a:moveTo>
                  <a:pt x="57132" y="627170"/>
                </a:moveTo>
                <a:lnTo>
                  <a:pt x="75336" y="633239"/>
                </a:lnTo>
                <a:lnTo>
                  <a:pt x="81968" y="636296"/>
                </a:lnTo>
                <a:lnTo>
                  <a:pt x="87660" y="639604"/>
                </a:lnTo>
                <a:lnTo>
                  <a:pt x="92724" y="643079"/>
                </a:lnTo>
                <a:lnTo>
                  <a:pt x="97370" y="645396"/>
                </a:lnTo>
                <a:lnTo>
                  <a:pt x="105919" y="647971"/>
                </a:lnTo>
                <a:lnTo>
                  <a:pt x="113952" y="652502"/>
                </a:lnTo>
                <a:lnTo>
                  <a:pt x="117872" y="655488"/>
                </a:lnTo>
                <a:lnTo>
                  <a:pt x="124296" y="658749"/>
                </a:lnTo>
                <a:lnTo>
                  <a:pt x="132388" y="662193"/>
                </a:lnTo>
                <a:lnTo>
                  <a:pt x="141593" y="665759"/>
                </a:lnTo>
                <a:lnTo>
                  <a:pt x="154080" y="669406"/>
                </a:lnTo>
                <a:lnTo>
                  <a:pt x="168754" y="673107"/>
                </a:lnTo>
                <a:lnTo>
                  <a:pt x="243470" y="690699"/>
                </a:lnTo>
                <a:lnTo>
                  <a:pt x="252477" y="692383"/>
                </a:lnTo>
                <a:lnTo>
                  <a:pt x="259753" y="693505"/>
                </a:lnTo>
                <a:lnTo>
                  <a:pt x="265873" y="694254"/>
                </a:lnTo>
                <a:lnTo>
                  <a:pt x="271222" y="694753"/>
                </a:lnTo>
                <a:lnTo>
                  <a:pt x="276059" y="695085"/>
                </a:lnTo>
                <a:lnTo>
                  <a:pt x="279284" y="694037"/>
                </a:lnTo>
                <a:lnTo>
                  <a:pt x="281433" y="692068"/>
                </a:lnTo>
                <a:lnTo>
                  <a:pt x="284884" y="685851"/>
                </a:lnTo>
                <a:lnTo>
                  <a:pt x="283896" y="684071"/>
                </a:lnTo>
                <a:lnTo>
                  <a:pt x="276440" y="675498"/>
                </a:lnTo>
                <a:lnTo>
                  <a:pt x="266187" y="664914"/>
                </a:lnTo>
                <a:lnTo>
                  <a:pt x="183817" y="582406"/>
                </a:lnTo>
                <a:lnTo>
                  <a:pt x="174609" y="570657"/>
                </a:lnTo>
                <a:lnTo>
                  <a:pt x="163390" y="555205"/>
                </a:lnTo>
                <a:lnTo>
                  <a:pt x="150831" y="537283"/>
                </a:lnTo>
                <a:lnTo>
                  <a:pt x="138648" y="521526"/>
                </a:lnTo>
                <a:lnTo>
                  <a:pt x="126716" y="507211"/>
                </a:lnTo>
                <a:lnTo>
                  <a:pt x="114952" y="493857"/>
                </a:lnTo>
                <a:lnTo>
                  <a:pt x="95107" y="472247"/>
                </a:lnTo>
                <a:lnTo>
                  <a:pt x="86258" y="462928"/>
                </a:lnTo>
                <a:lnTo>
                  <a:pt x="75280" y="447826"/>
                </a:lnTo>
                <a:lnTo>
                  <a:pt x="62881" y="428867"/>
                </a:lnTo>
                <a:lnTo>
                  <a:pt x="49535" y="407338"/>
                </a:lnTo>
                <a:lnTo>
                  <a:pt x="40637" y="391716"/>
                </a:lnTo>
                <a:lnTo>
                  <a:pt x="34706" y="380030"/>
                </a:lnTo>
                <a:lnTo>
                  <a:pt x="26845" y="363660"/>
                </a:lnTo>
                <a:lnTo>
                  <a:pt x="15279" y="346034"/>
                </a:lnTo>
                <a:lnTo>
                  <a:pt x="7628" y="332465"/>
                </a:lnTo>
                <a:lnTo>
                  <a:pt x="2248" y="322680"/>
                </a:lnTo>
                <a:lnTo>
                  <a:pt x="654" y="301578"/>
                </a:lnTo>
                <a:lnTo>
                  <a:pt x="181" y="283331"/>
                </a:lnTo>
                <a:lnTo>
                  <a:pt x="0" y="257853"/>
                </a:lnTo>
                <a:lnTo>
                  <a:pt x="3377" y="246706"/>
                </a:lnTo>
                <a:lnTo>
                  <a:pt x="9111" y="234555"/>
                </a:lnTo>
                <a:lnTo>
                  <a:pt x="15893" y="224922"/>
                </a:lnTo>
                <a:lnTo>
                  <a:pt x="20750" y="219304"/>
                </a:lnTo>
                <a:lnTo>
                  <a:pt x="26527" y="213020"/>
                </a:lnTo>
                <a:lnTo>
                  <a:pt x="32919" y="206290"/>
                </a:lnTo>
                <a:lnTo>
                  <a:pt x="38450" y="199263"/>
                </a:lnTo>
                <a:lnTo>
                  <a:pt x="43408" y="192039"/>
                </a:lnTo>
                <a:lnTo>
                  <a:pt x="47983" y="184683"/>
                </a:lnTo>
                <a:lnTo>
                  <a:pt x="56113" y="174699"/>
                </a:lnTo>
                <a:lnTo>
                  <a:pt x="66613" y="162963"/>
                </a:lnTo>
                <a:lnTo>
                  <a:pt x="89286" y="138916"/>
                </a:lnTo>
                <a:lnTo>
                  <a:pt x="124538" y="102782"/>
                </a:lnTo>
                <a:lnTo>
                  <a:pt x="155961" y="71185"/>
                </a:lnTo>
                <a:lnTo>
                  <a:pt x="166198" y="62204"/>
                </a:lnTo>
                <a:lnTo>
                  <a:pt x="178103" y="52406"/>
                </a:lnTo>
                <a:lnTo>
                  <a:pt x="191120" y="42064"/>
                </a:lnTo>
                <a:lnTo>
                  <a:pt x="202337" y="32630"/>
                </a:lnTo>
                <a:lnTo>
                  <a:pt x="212355" y="23800"/>
                </a:lnTo>
                <a:lnTo>
                  <a:pt x="221575" y="15374"/>
                </a:lnTo>
                <a:lnTo>
                  <a:pt x="228990" y="9756"/>
                </a:lnTo>
                <a:lnTo>
                  <a:pt x="235204" y="6011"/>
                </a:lnTo>
                <a:lnTo>
                  <a:pt x="240617" y="3514"/>
                </a:lnTo>
                <a:lnTo>
                  <a:pt x="245496" y="1850"/>
                </a:lnTo>
                <a:lnTo>
                  <a:pt x="254303" y="0"/>
                </a:lnTo>
                <a:lnTo>
                  <a:pt x="257159" y="777"/>
                </a:lnTo>
                <a:lnTo>
                  <a:pt x="259064" y="2565"/>
                </a:lnTo>
                <a:lnTo>
                  <a:pt x="262873" y="99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5"/>
          <p:cNvSpPr/>
          <p:nvPr/>
        </p:nvSpPr>
        <p:spPr>
          <a:xfrm>
            <a:off x="3989070" y="4672291"/>
            <a:ext cx="283734" cy="185460"/>
          </a:xfrm>
          <a:custGeom>
            <a:avLst/>
            <a:gdLst/>
            <a:ahLst/>
            <a:cxnLst/>
            <a:rect l="0" t="0" r="0" b="0"/>
            <a:pathLst>
              <a:path w="283734" h="185460">
                <a:moveTo>
                  <a:pt x="0" y="36868"/>
                </a:moveTo>
                <a:lnTo>
                  <a:pt x="30338" y="24733"/>
                </a:lnTo>
                <a:lnTo>
                  <a:pt x="65554" y="12002"/>
                </a:lnTo>
                <a:lnTo>
                  <a:pt x="85612" y="5051"/>
                </a:lnTo>
                <a:lnTo>
                  <a:pt x="101524" y="5497"/>
                </a:lnTo>
                <a:lnTo>
                  <a:pt x="114673" y="10874"/>
                </a:lnTo>
                <a:lnTo>
                  <a:pt x="125979" y="19538"/>
                </a:lnTo>
                <a:lnTo>
                  <a:pt x="127165" y="32935"/>
                </a:lnTo>
                <a:lnTo>
                  <a:pt x="121607" y="49487"/>
                </a:lnTo>
                <a:lnTo>
                  <a:pt x="111551" y="68140"/>
                </a:lnTo>
                <a:lnTo>
                  <a:pt x="108657" y="74226"/>
                </a:lnTo>
                <a:lnTo>
                  <a:pt x="110538" y="71934"/>
                </a:lnTo>
                <a:lnTo>
                  <a:pt x="115602" y="64055"/>
                </a:lnTo>
                <a:lnTo>
                  <a:pt x="136758" y="48643"/>
                </a:lnTo>
                <a:lnTo>
                  <a:pt x="168642" y="28208"/>
                </a:lnTo>
                <a:lnTo>
                  <a:pt x="207678" y="4425"/>
                </a:lnTo>
                <a:lnTo>
                  <a:pt x="237512" y="0"/>
                </a:lnTo>
                <a:lnTo>
                  <a:pt x="261211" y="8479"/>
                </a:lnTo>
                <a:lnTo>
                  <a:pt x="280820" y="25562"/>
                </a:lnTo>
                <a:lnTo>
                  <a:pt x="283733" y="53461"/>
                </a:lnTo>
                <a:lnTo>
                  <a:pt x="275516" y="88570"/>
                </a:lnTo>
                <a:lnTo>
                  <a:pt x="259877" y="128486"/>
                </a:lnTo>
                <a:lnTo>
                  <a:pt x="243101" y="153827"/>
                </a:lnTo>
                <a:lnTo>
                  <a:pt x="225567" y="169451"/>
                </a:lnTo>
                <a:lnTo>
                  <a:pt x="148589" y="1854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66"/>
          <p:cNvSpPr/>
          <p:nvPr/>
        </p:nvSpPr>
        <p:spPr>
          <a:xfrm>
            <a:off x="6537959" y="2663189"/>
            <a:ext cx="171451" cy="468631"/>
          </a:xfrm>
          <a:custGeom>
            <a:avLst/>
            <a:gdLst/>
            <a:ahLst/>
            <a:cxnLst/>
            <a:rect l="0" t="0" r="0" b="0"/>
            <a:pathLst>
              <a:path w="171451" h="468631">
                <a:moveTo>
                  <a:pt x="0" y="0"/>
                </a:moveTo>
                <a:lnTo>
                  <a:pt x="28045" y="56089"/>
                </a:lnTo>
                <a:lnTo>
                  <a:pt x="35207" y="69143"/>
                </a:lnTo>
                <a:lnTo>
                  <a:pt x="41251" y="79116"/>
                </a:lnTo>
                <a:lnTo>
                  <a:pt x="46551" y="87034"/>
                </a:lnTo>
                <a:lnTo>
                  <a:pt x="51355" y="97393"/>
                </a:lnTo>
                <a:lnTo>
                  <a:pt x="55826" y="109379"/>
                </a:lnTo>
                <a:lnTo>
                  <a:pt x="60078" y="122449"/>
                </a:lnTo>
                <a:lnTo>
                  <a:pt x="64182" y="133703"/>
                </a:lnTo>
                <a:lnTo>
                  <a:pt x="68188" y="143746"/>
                </a:lnTo>
                <a:lnTo>
                  <a:pt x="72129" y="152980"/>
                </a:lnTo>
                <a:lnTo>
                  <a:pt x="77296" y="171837"/>
                </a:lnTo>
                <a:lnTo>
                  <a:pt x="83281" y="197108"/>
                </a:lnTo>
                <a:lnTo>
                  <a:pt x="100453" y="273033"/>
                </a:lnTo>
                <a:lnTo>
                  <a:pt x="105068" y="292512"/>
                </a:lnTo>
                <a:lnTo>
                  <a:pt x="109415" y="306768"/>
                </a:lnTo>
                <a:lnTo>
                  <a:pt x="113584" y="317542"/>
                </a:lnTo>
                <a:lnTo>
                  <a:pt x="117633" y="325995"/>
                </a:lnTo>
                <a:lnTo>
                  <a:pt x="120333" y="334170"/>
                </a:lnTo>
                <a:lnTo>
                  <a:pt x="122132" y="342160"/>
                </a:lnTo>
                <a:lnTo>
                  <a:pt x="123332" y="350027"/>
                </a:lnTo>
                <a:lnTo>
                  <a:pt x="124132" y="357812"/>
                </a:lnTo>
                <a:lnTo>
                  <a:pt x="124665" y="365541"/>
                </a:lnTo>
                <a:lnTo>
                  <a:pt x="125020" y="373234"/>
                </a:lnTo>
                <a:lnTo>
                  <a:pt x="126527" y="379633"/>
                </a:lnTo>
                <a:lnTo>
                  <a:pt x="133446" y="394707"/>
                </a:lnTo>
                <a:lnTo>
                  <a:pt x="137330" y="408486"/>
                </a:lnTo>
                <a:lnTo>
                  <a:pt x="139814" y="414564"/>
                </a:lnTo>
                <a:lnTo>
                  <a:pt x="142740" y="421156"/>
                </a:lnTo>
                <a:lnTo>
                  <a:pt x="149376" y="435254"/>
                </a:lnTo>
                <a:lnTo>
                  <a:pt x="171450" y="4686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67"/>
          <p:cNvSpPr/>
          <p:nvPr/>
        </p:nvSpPr>
        <p:spPr>
          <a:xfrm>
            <a:off x="6195059" y="3246119"/>
            <a:ext cx="834392" cy="45251"/>
          </a:xfrm>
          <a:custGeom>
            <a:avLst/>
            <a:gdLst/>
            <a:ahLst/>
            <a:cxnLst/>
            <a:rect l="0" t="0" r="0" b="0"/>
            <a:pathLst>
              <a:path w="834392" h="45251">
                <a:moveTo>
                  <a:pt x="0" y="34290"/>
                </a:moveTo>
                <a:lnTo>
                  <a:pt x="18204" y="40359"/>
                </a:lnTo>
                <a:lnTo>
                  <a:pt x="27376" y="42146"/>
                </a:lnTo>
                <a:lnTo>
                  <a:pt x="37301" y="43337"/>
                </a:lnTo>
                <a:lnTo>
                  <a:pt x="47728" y="44132"/>
                </a:lnTo>
                <a:lnTo>
                  <a:pt x="63569" y="44661"/>
                </a:lnTo>
                <a:lnTo>
                  <a:pt x="104876" y="45250"/>
                </a:lnTo>
                <a:lnTo>
                  <a:pt x="134688" y="44137"/>
                </a:lnTo>
                <a:lnTo>
                  <a:pt x="208452" y="39513"/>
                </a:lnTo>
                <a:lnTo>
                  <a:pt x="251998" y="35232"/>
                </a:lnTo>
                <a:lnTo>
                  <a:pt x="385534" y="19611"/>
                </a:lnTo>
                <a:lnTo>
                  <a:pt x="415773" y="16884"/>
                </a:lnTo>
                <a:lnTo>
                  <a:pt x="441012" y="15066"/>
                </a:lnTo>
                <a:lnTo>
                  <a:pt x="660683" y="4294"/>
                </a:lnTo>
                <a:lnTo>
                  <a:pt x="777453" y="848"/>
                </a:lnTo>
                <a:lnTo>
                  <a:pt x="83439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68"/>
          <p:cNvSpPr/>
          <p:nvPr/>
        </p:nvSpPr>
        <p:spPr>
          <a:xfrm>
            <a:off x="6395115" y="3383434"/>
            <a:ext cx="474316" cy="319887"/>
          </a:xfrm>
          <a:custGeom>
            <a:avLst/>
            <a:gdLst/>
            <a:ahLst/>
            <a:cxnLst/>
            <a:rect l="0" t="0" r="0" b="0"/>
            <a:pathLst>
              <a:path w="474316" h="319887">
                <a:moveTo>
                  <a:pt x="85694" y="45566"/>
                </a:moveTo>
                <a:lnTo>
                  <a:pt x="91763" y="33430"/>
                </a:lnTo>
                <a:lnTo>
                  <a:pt x="96090" y="29855"/>
                </a:lnTo>
                <a:lnTo>
                  <a:pt x="101515" y="27472"/>
                </a:lnTo>
                <a:lnTo>
                  <a:pt x="107671" y="25883"/>
                </a:lnTo>
                <a:lnTo>
                  <a:pt x="117899" y="20731"/>
                </a:lnTo>
                <a:lnTo>
                  <a:pt x="122404" y="17579"/>
                </a:lnTo>
                <a:lnTo>
                  <a:pt x="134184" y="14077"/>
                </a:lnTo>
                <a:lnTo>
                  <a:pt x="147885" y="11251"/>
                </a:lnTo>
                <a:lnTo>
                  <a:pt x="162442" y="5761"/>
                </a:lnTo>
                <a:lnTo>
                  <a:pt x="171150" y="3789"/>
                </a:lnTo>
                <a:lnTo>
                  <a:pt x="180765" y="2475"/>
                </a:lnTo>
                <a:lnTo>
                  <a:pt x="190985" y="1598"/>
                </a:lnTo>
                <a:lnTo>
                  <a:pt x="204148" y="1014"/>
                </a:lnTo>
                <a:lnTo>
                  <a:pt x="257354" y="76"/>
                </a:lnTo>
                <a:lnTo>
                  <a:pt x="264904" y="0"/>
                </a:lnTo>
                <a:lnTo>
                  <a:pt x="275017" y="1218"/>
                </a:lnTo>
                <a:lnTo>
                  <a:pt x="286840" y="3300"/>
                </a:lnTo>
                <a:lnTo>
                  <a:pt x="299802" y="5959"/>
                </a:lnTo>
                <a:lnTo>
                  <a:pt x="309712" y="9001"/>
                </a:lnTo>
                <a:lnTo>
                  <a:pt x="324112" y="15768"/>
                </a:lnTo>
                <a:lnTo>
                  <a:pt x="345426" y="26717"/>
                </a:lnTo>
                <a:lnTo>
                  <a:pt x="350289" y="30460"/>
                </a:lnTo>
                <a:lnTo>
                  <a:pt x="353531" y="34225"/>
                </a:lnTo>
                <a:lnTo>
                  <a:pt x="358403" y="41796"/>
                </a:lnTo>
                <a:lnTo>
                  <a:pt x="364801" y="49393"/>
                </a:lnTo>
                <a:lnTo>
                  <a:pt x="367016" y="54467"/>
                </a:lnTo>
                <a:lnTo>
                  <a:pt x="368492" y="60390"/>
                </a:lnTo>
                <a:lnTo>
                  <a:pt x="369476" y="66879"/>
                </a:lnTo>
                <a:lnTo>
                  <a:pt x="370132" y="76284"/>
                </a:lnTo>
                <a:lnTo>
                  <a:pt x="370570" y="87635"/>
                </a:lnTo>
                <a:lnTo>
                  <a:pt x="370861" y="100282"/>
                </a:lnTo>
                <a:lnTo>
                  <a:pt x="369786" y="112523"/>
                </a:lnTo>
                <a:lnTo>
                  <a:pt x="367799" y="124494"/>
                </a:lnTo>
                <a:lnTo>
                  <a:pt x="365204" y="136284"/>
                </a:lnTo>
                <a:lnTo>
                  <a:pt x="363474" y="146685"/>
                </a:lnTo>
                <a:lnTo>
                  <a:pt x="362321" y="156158"/>
                </a:lnTo>
                <a:lnTo>
                  <a:pt x="361552" y="165014"/>
                </a:lnTo>
                <a:lnTo>
                  <a:pt x="357230" y="174728"/>
                </a:lnTo>
                <a:lnTo>
                  <a:pt x="350538" y="185014"/>
                </a:lnTo>
                <a:lnTo>
                  <a:pt x="342267" y="195681"/>
                </a:lnTo>
                <a:lnTo>
                  <a:pt x="332943" y="206603"/>
                </a:lnTo>
                <a:lnTo>
                  <a:pt x="322916" y="217693"/>
                </a:lnTo>
                <a:lnTo>
                  <a:pt x="312422" y="228897"/>
                </a:lnTo>
                <a:lnTo>
                  <a:pt x="301616" y="238907"/>
                </a:lnTo>
                <a:lnTo>
                  <a:pt x="290603" y="248120"/>
                </a:lnTo>
                <a:lnTo>
                  <a:pt x="279450" y="256802"/>
                </a:lnTo>
                <a:lnTo>
                  <a:pt x="269475" y="263860"/>
                </a:lnTo>
                <a:lnTo>
                  <a:pt x="260284" y="269835"/>
                </a:lnTo>
                <a:lnTo>
                  <a:pt x="251618" y="275088"/>
                </a:lnTo>
                <a:lnTo>
                  <a:pt x="242031" y="279861"/>
                </a:lnTo>
                <a:lnTo>
                  <a:pt x="231828" y="284313"/>
                </a:lnTo>
                <a:lnTo>
                  <a:pt x="221217" y="288550"/>
                </a:lnTo>
                <a:lnTo>
                  <a:pt x="211603" y="291375"/>
                </a:lnTo>
                <a:lnTo>
                  <a:pt x="202653" y="293259"/>
                </a:lnTo>
                <a:lnTo>
                  <a:pt x="194147" y="294514"/>
                </a:lnTo>
                <a:lnTo>
                  <a:pt x="184666" y="295351"/>
                </a:lnTo>
                <a:lnTo>
                  <a:pt x="174535" y="295909"/>
                </a:lnTo>
                <a:lnTo>
                  <a:pt x="163973" y="296281"/>
                </a:lnTo>
                <a:lnTo>
                  <a:pt x="124834" y="296805"/>
                </a:lnTo>
                <a:lnTo>
                  <a:pt x="109247" y="295608"/>
                </a:lnTo>
                <a:lnTo>
                  <a:pt x="92506" y="293541"/>
                </a:lnTo>
                <a:lnTo>
                  <a:pt x="74995" y="290892"/>
                </a:lnTo>
                <a:lnTo>
                  <a:pt x="62052" y="287857"/>
                </a:lnTo>
                <a:lnTo>
                  <a:pt x="52153" y="284563"/>
                </a:lnTo>
                <a:lnTo>
                  <a:pt x="44284" y="281097"/>
                </a:lnTo>
                <a:lnTo>
                  <a:pt x="28766" y="273859"/>
                </a:lnTo>
                <a:lnTo>
                  <a:pt x="21073" y="270151"/>
                </a:lnTo>
                <a:lnTo>
                  <a:pt x="15943" y="266409"/>
                </a:lnTo>
                <a:lnTo>
                  <a:pt x="12523" y="262645"/>
                </a:lnTo>
                <a:lnTo>
                  <a:pt x="7454" y="253805"/>
                </a:lnTo>
                <a:lnTo>
                  <a:pt x="968" y="241410"/>
                </a:lnTo>
                <a:lnTo>
                  <a:pt x="0" y="235818"/>
                </a:lnTo>
                <a:lnTo>
                  <a:pt x="625" y="230821"/>
                </a:lnTo>
                <a:lnTo>
                  <a:pt x="3436" y="221881"/>
                </a:lnTo>
                <a:lnTo>
                  <a:pt x="4685" y="213675"/>
                </a:lnTo>
                <a:lnTo>
                  <a:pt x="6289" y="210978"/>
                </a:lnTo>
                <a:lnTo>
                  <a:pt x="8627" y="209181"/>
                </a:lnTo>
                <a:lnTo>
                  <a:pt x="11456" y="207982"/>
                </a:lnTo>
                <a:lnTo>
                  <a:pt x="21506" y="200228"/>
                </a:lnTo>
                <a:lnTo>
                  <a:pt x="28802" y="193468"/>
                </a:lnTo>
                <a:lnTo>
                  <a:pt x="32527" y="189887"/>
                </a:lnTo>
                <a:lnTo>
                  <a:pt x="37550" y="187499"/>
                </a:lnTo>
                <a:lnTo>
                  <a:pt x="49903" y="184848"/>
                </a:lnTo>
                <a:lnTo>
                  <a:pt x="60474" y="180282"/>
                </a:lnTo>
                <a:lnTo>
                  <a:pt x="65071" y="177286"/>
                </a:lnTo>
                <a:lnTo>
                  <a:pt x="76952" y="173958"/>
                </a:lnTo>
                <a:lnTo>
                  <a:pt x="83676" y="173071"/>
                </a:lnTo>
                <a:lnTo>
                  <a:pt x="93238" y="172479"/>
                </a:lnTo>
                <a:lnTo>
                  <a:pt x="117411" y="171821"/>
                </a:lnTo>
                <a:lnTo>
                  <a:pt x="147444" y="171451"/>
                </a:lnTo>
                <a:lnTo>
                  <a:pt x="159881" y="172669"/>
                </a:lnTo>
                <a:lnTo>
                  <a:pt x="174521" y="174751"/>
                </a:lnTo>
                <a:lnTo>
                  <a:pt x="190633" y="177409"/>
                </a:lnTo>
                <a:lnTo>
                  <a:pt x="203913" y="179181"/>
                </a:lnTo>
                <a:lnTo>
                  <a:pt x="215307" y="180363"/>
                </a:lnTo>
                <a:lnTo>
                  <a:pt x="225442" y="181151"/>
                </a:lnTo>
                <a:lnTo>
                  <a:pt x="237280" y="184215"/>
                </a:lnTo>
                <a:lnTo>
                  <a:pt x="250252" y="188799"/>
                </a:lnTo>
                <a:lnTo>
                  <a:pt x="263979" y="194394"/>
                </a:lnTo>
                <a:lnTo>
                  <a:pt x="279481" y="203205"/>
                </a:lnTo>
                <a:lnTo>
                  <a:pt x="296166" y="214158"/>
                </a:lnTo>
                <a:lnTo>
                  <a:pt x="313639" y="226541"/>
                </a:lnTo>
                <a:lnTo>
                  <a:pt x="327827" y="234795"/>
                </a:lnTo>
                <a:lnTo>
                  <a:pt x="339826" y="240299"/>
                </a:lnTo>
                <a:lnTo>
                  <a:pt x="350367" y="243968"/>
                </a:lnTo>
                <a:lnTo>
                  <a:pt x="359932" y="247684"/>
                </a:lnTo>
                <a:lnTo>
                  <a:pt x="368850" y="251431"/>
                </a:lnTo>
                <a:lnTo>
                  <a:pt x="377335" y="255199"/>
                </a:lnTo>
                <a:lnTo>
                  <a:pt x="393536" y="262773"/>
                </a:lnTo>
                <a:lnTo>
                  <a:pt x="401412" y="266570"/>
                </a:lnTo>
                <a:lnTo>
                  <a:pt x="410473" y="271642"/>
                </a:lnTo>
                <a:lnTo>
                  <a:pt x="420324" y="277563"/>
                </a:lnTo>
                <a:lnTo>
                  <a:pt x="430700" y="284051"/>
                </a:lnTo>
                <a:lnTo>
                  <a:pt x="440159" y="289646"/>
                </a:lnTo>
                <a:lnTo>
                  <a:pt x="449004" y="294645"/>
                </a:lnTo>
                <a:lnTo>
                  <a:pt x="457441" y="299249"/>
                </a:lnTo>
                <a:lnTo>
                  <a:pt x="463065" y="303588"/>
                </a:lnTo>
                <a:lnTo>
                  <a:pt x="466815" y="307750"/>
                </a:lnTo>
                <a:lnTo>
                  <a:pt x="474315" y="31988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69"/>
          <p:cNvSpPr/>
          <p:nvPr/>
        </p:nvSpPr>
        <p:spPr>
          <a:xfrm>
            <a:off x="7076211" y="2617469"/>
            <a:ext cx="284709" cy="1105671"/>
          </a:xfrm>
          <a:custGeom>
            <a:avLst/>
            <a:gdLst/>
            <a:ahLst/>
            <a:cxnLst/>
            <a:rect l="0" t="0" r="0" b="0"/>
            <a:pathLst>
              <a:path w="284709" h="1105671">
                <a:moveTo>
                  <a:pt x="284708" y="0"/>
                </a:moveTo>
                <a:lnTo>
                  <a:pt x="258958" y="25751"/>
                </a:lnTo>
                <a:lnTo>
                  <a:pt x="253572" y="36217"/>
                </a:lnTo>
                <a:lnTo>
                  <a:pt x="247441" y="50815"/>
                </a:lnTo>
                <a:lnTo>
                  <a:pt x="240813" y="68167"/>
                </a:lnTo>
                <a:lnTo>
                  <a:pt x="233855" y="83545"/>
                </a:lnTo>
                <a:lnTo>
                  <a:pt x="226676" y="97607"/>
                </a:lnTo>
                <a:lnTo>
                  <a:pt x="210656" y="125931"/>
                </a:lnTo>
                <a:lnTo>
                  <a:pt x="190836" y="159686"/>
                </a:lnTo>
                <a:lnTo>
                  <a:pt x="180217" y="178848"/>
                </a:lnTo>
                <a:lnTo>
                  <a:pt x="158258" y="220458"/>
                </a:lnTo>
                <a:lnTo>
                  <a:pt x="149608" y="238412"/>
                </a:lnTo>
                <a:lnTo>
                  <a:pt x="142572" y="254192"/>
                </a:lnTo>
                <a:lnTo>
                  <a:pt x="136610" y="268521"/>
                </a:lnTo>
                <a:lnTo>
                  <a:pt x="97882" y="355435"/>
                </a:lnTo>
                <a:lnTo>
                  <a:pt x="85227" y="386816"/>
                </a:lnTo>
                <a:lnTo>
                  <a:pt x="74251" y="416628"/>
                </a:lnTo>
                <a:lnTo>
                  <a:pt x="64394" y="445392"/>
                </a:lnTo>
                <a:lnTo>
                  <a:pt x="54012" y="479808"/>
                </a:lnTo>
                <a:lnTo>
                  <a:pt x="23737" y="590899"/>
                </a:lnTo>
                <a:lnTo>
                  <a:pt x="10818" y="640236"/>
                </a:lnTo>
                <a:lnTo>
                  <a:pt x="6865" y="659234"/>
                </a:lnTo>
                <a:lnTo>
                  <a:pt x="2473" y="690503"/>
                </a:lnTo>
                <a:lnTo>
                  <a:pt x="520" y="720487"/>
                </a:lnTo>
                <a:lnTo>
                  <a:pt x="0" y="735595"/>
                </a:lnTo>
                <a:lnTo>
                  <a:pt x="923" y="762177"/>
                </a:lnTo>
                <a:lnTo>
                  <a:pt x="8143" y="889600"/>
                </a:lnTo>
                <a:lnTo>
                  <a:pt x="8892" y="909297"/>
                </a:lnTo>
                <a:lnTo>
                  <a:pt x="11930" y="928778"/>
                </a:lnTo>
                <a:lnTo>
                  <a:pt x="16496" y="948116"/>
                </a:lnTo>
                <a:lnTo>
                  <a:pt x="22081" y="967357"/>
                </a:lnTo>
                <a:lnTo>
                  <a:pt x="27073" y="982725"/>
                </a:lnTo>
                <a:lnTo>
                  <a:pt x="31672" y="995510"/>
                </a:lnTo>
                <a:lnTo>
                  <a:pt x="40167" y="1015219"/>
                </a:lnTo>
                <a:lnTo>
                  <a:pt x="48177" y="1028212"/>
                </a:lnTo>
                <a:lnTo>
                  <a:pt x="65894" y="1054802"/>
                </a:lnTo>
                <a:lnTo>
                  <a:pt x="75333" y="1063882"/>
                </a:lnTo>
                <a:lnTo>
                  <a:pt x="86705" y="1072475"/>
                </a:lnTo>
                <a:lnTo>
                  <a:pt x="99366" y="1080744"/>
                </a:lnTo>
                <a:lnTo>
                  <a:pt x="109077" y="1087526"/>
                </a:lnTo>
                <a:lnTo>
                  <a:pt x="116821" y="1093317"/>
                </a:lnTo>
                <a:lnTo>
                  <a:pt x="123254" y="1098448"/>
                </a:lnTo>
                <a:lnTo>
                  <a:pt x="130082" y="1101869"/>
                </a:lnTo>
                <a:lnTo>
                  <a:pt x="137174" y="1104149"/>
                </a:lnTo>
                <a:lnTo>
                  <a:pt x="144442" y="1105670"/>
                </a:lnTo>
                <a:lnTo>
                  <a:pt x="150557" y="1105413"/>
                </a:lnTo>
                <a:lnTo>
                  <a:pt x="155904" y="1103972"/>
                </a:lnTo>
                <a:lnTo>
                  <a:pt x="170408" y="10972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70"/>
          <p:cNvSpPr/>
          <p:nvPr/>
        </p:nvSpPr>
        <p:spPr>
          <a:xfrm>
            <a:off x="7286523" y="2766059"/>
            <a:ext cx="321541" cy="811531"/>
          </a:xfrm>
          <a:custGeom>
            <a:avLst/>
            <a:gdLst/>
            <a:ahLst/>
            <a:cxnLst/>
            <a:rect l="0" t="0" r="0" b="0"/>
            <a:pathLst>
              <a:path w="321541" h="811531">
                <a:moveTo>
                  <a:pt x="142977" y="0"/>
                </a:moveTo>
                <a:lnTo>
                  <a:pt x="130841" y="12136"/>
                </a:lnTo>
                <a:lnTo>
                  <a:pt x="127266" y="18251"/>
                </a:lnTo>
                <a:lnTo>
                  <a:pt x="120965" y="38993"/>
                </a:lnTo>
                <a:lnTo>
                  <a:pt x="111619" y="61225"/>
                </a:lnTo>
                <a:lnTo>
                  <a:pt x="104487" y="76318"/>
                </a:lnTo>
                <a:lnTo>
                  <a:pt x="97083" y="98266"/>
                </a:lnTo>
                <a:lnTo>
                  <a:pt x="93331" y="111231"/>
                </a:lnTo>
                <a:lnTo>
                  <a:pt x="88290" y="126224"/>
                </a:lnTo>
                <a:lnTo>
                  <a:pt x="75915" y="159816"/>
                </a:lnTo>
                <a:lnTo>
                  <a:pt x="67789" y="185284"/>
                </a:lnTo>
                <a:lnTo>
                  <a:pt x="48599" y="250836"/>
                </a:lnTo>
                <a:lnTo>
                  <a:pt x="38149" y="294224"/>
                </a:lnTo>
                <a:lnTo>
                  <a:pt x="16376" y="396620"/>
                </a:lnTo>
                <a:lnTo>
                  <a:pt x="9047" y="435863"/>
                </a:lnTo>
                <a:lnTo>
                  <a:pt x="4159" y="465836"/>
                </a:lnTo>
                <a:lnTo>
                  <a:pt x="901" y="489627"/>
                </a:lnTo>
                <a:lnTo>
                  <a:pt x="0" y="514378"/>
                </a:lnTo>
                <a:lnTo>
                  <a:pt x="669" y="539769"/>
                </a:lnTo>
                <a:lnTo>
                  <a:pt x="2385" y="565586"/>
                </a:lnTo>
                <a:lnTo>
                  <a:pt x="4799" y="591687"/>
                </a:lnTo>
                <a:lnTo>
                  <a:pt x="12994" y="664547"/>
                </a:lnTo>
                <a:lnTo>
                  <a:pt x="14411" y="680522"/>
                </a:lnTo>
                <a:lnTo>
                  <a:pt x="17256" y="705044"/>
                </a:lnTo>
                <a:lnTo>
                  <a:pt x="22754" y="724410"/>
                </a:lnTo>
                <a:lnTo>
                  <a:pt x="32990" y="755660"/>
                </a:lnTo>
                <a:lnTo>
                  <a:pt x="40330" y="771036"/>
                </a:lnTo>
                <a:lnTo>
                  <a:pt x="44065" y="776914"/>
                </a:lnTo>
                <a:lnTo>
                  <a:pt x="47826" y="780833"/>
                </a:lnTo>
                <a:lnTo>
                  <a:pt x="51603" y="783446"/>
                </a:lnTo>
                <a:lnTo>
                  <a:pt x="60456" y="787618"/>
                </a:lnTo>
                <a:lnTo>
                  <a:pt x="72858" y="793706"/>
                </a:lnTo>
                <a:lnTo>
                  <a:pt x="78450" y="795837"/>
                </a:lnTo>
                <a:lnTo>
                  <a:pt x="88051" y="798205"/>
                </a:lnTo>
                <a:lnTo>
                  <a:pt x="93660" y="798837"/>
                </a:lnTo>
                <a:lnTo>
                  <a:pt x="99939" y="799259"/>
                </a:lnTo>
                <a:lnTo>
                  <a:pt x="106665" y="799539"/>
                </a:lnTo>
                <a:lnTo>
                  <a:pt x="112419" y="798456"/>
                </a:lnTo>
                <a:lnTo>
                  <a:pt x="122198" y="793866"/>
                </a:lnTo>
                <a:lnTo>
                  <a:pt x="129125" y="789594"/>
                </a:lnTo>
                <a:lnTo>
                  <a:pt x="146980" y="778075"/>
                </a:lnTo>
                <a:lnTo>
                  <a:pt x="155805" y="772717"/>
                </a:lnTo>
                <a:lnTo>
                  <a:pt x="164229" y="767874"/>
                </a:lnTo>
                <a:lnTo>
                  <a:pt x="172385" y="763376"/>
                </a:lnTo>
                <a:lnTo>
                  <a:pt x="181632" y="757838"/>
                </a:lnTo>
                <a:lnTo>
                  <a:pt x="202067" y="744910"/>
                </a:lnTo>
                <a:lnTo>
                  <a:pt x="212850" y="735367"/>
                </a:lnTo>
                <a:lnTo>
                  <a:pt x="223848" y="723925"/>
                </a:lnTo>
                <a:lnTo>
                  <a:pt x="234991" y="711217"/>
                </a:lnTo>
                <a:lnTo>
                  <a:pt x="244959" y="698935"/>
                </a:lnTo>
                <a:lnTo>
                  <a:pt x="254146" y="686936"/>
                </a:lnTo>
                <a:lnTo>
                  <a:pt x="262809" y="675128"/>
                </a:lnTo>
                <a:lnTo>
                  <a:pt x="279208" y="651847"/>
                </a:lnTo>
                <a:lnTo>
                  <a:pt x="287137" y="640305"/>
                </a:lnTo>
                <a:lnTo>
                  <a:pt x="294964" y="626260"/>
                </a:lnTo>
                <a:lnTo>
                  <a:pt x="302722" y="610547"/>
                </a:lnTo>
                <a:lnTo>
                  <a:pt x="310433" y="593721"/>
                </a:lnTo>
                <a:lnTo>
                  <a:pt x="315574" y="579965"/>
                </a:lnTo>
                <a:lnTo>
                  <a:pt x="321287" y="557906"/>
                </a:lnTo>
                <a:lnTo>
                  <a:pt x="321540" y="548467"/>
                </a:lnTo>
                <a:lnTo>
                  <a:pt x="318434" y="531207"/>
                </a:lnTo>
                <a:lnTo>
                  <a:pt x="312821" y="518456"/>
                </a:lnTo>
                <a:lnTo>
                  <a:pt x="306093" y="508555"/>
                </a:lnTo>
                <a:lnTo>
                  <a:pt x="298869" y="499921"/>
                </a:lnTo>
                <a:lnTo>
                  <a:pt x="292626" y="495841"/>
                </a:lnTo>
                <a:lnTo>
                  <a:pt x="284652" y="491851"/>
                </a:lnTo>
                <a:lnTo>
                  <a:pt x="275527" y="487921"/>
                </a:lnTo>
                <a:lnTo>
                  <a:pt x="268174" y="485301"/>
                </a:lnTo>
                <a:lnTo>
                  <a:pt x="262002" y="483554"/>
                </a:lnTo>
                <a:lnTo>
                  <a:pt x="256616" y="482390"/>
                </a:lnTo>
                <a:lnTo>
                  <a:pt x="247247" y="481096"/>
                </a:lnTo>
                <a:lnTo>
                  <a:pt x="242970" y="480750"/>
                </a:lnTo>
                <a:lnTo>
                  <a:pt x="236309" y="481791"/>
                </a:lnTo>
                <a:lnTo>
                  <a:pt x="228058" y="483754"/>
                </a:lnTo>
                <a:lnTo>
                  <a:pt x="218748" y="486333"/>
                </a:lnTo>
                <a:lnTo>
                  <a:pt x="211271" y="489322"/>
                </a:lnTo>
                <a:lnTo>
                  <a:pt x="205016" y="492585"/>
                </a:lnTo>
                <a:lnTo>
                  <a:pt x="199576" y="496030"/>
                </a:lnTo>
                <a:lnTo>
                  <a:pt x="193410" y="500867"/>
                </a:lnTo>
                <a:lnTo>
                  <a:pt x="186758" y="506631"/>
                </a:lnTo>
                <a:lnTo>
                  <a:pt x="179785" y="513014"/>
                </a:lnTo>
                <a:lnTo>
                  <a:pt x="145698" y="546269"/>
                </a:lnTo>
                <a:lnTo>
                  <a:pt x="137171" y="557219"/>
                </a:lnTo>
                <a:lnTo>
                  <a:pt x="127696" y="576160"/>
                </a:lnTo>
                <a:lnTo>
                  <a:pt x="120099" y="589658"/>
                </a:lnTo>
                <a:lnTo>
                  <a:pt x="112488" y="602431"/>
                </a:lnTo>
                <a:lnTo>
                  <a:pt x="104873" y="620807"/>
                </a:lnTo>
                <a:lnTo>
                  <a:pt x="102334" y="633581"/>
                </a:lnTo>
                <a:lnTo>
                  <a:pt x="100641" y="648448"/>
                </a:lnTo>
                <a:lnTo>
                  <a:pt x="99513" y="664709"/>
                </a:lnTo>
                <a:lnTo>
                  <a:pt x="98761" y="680629"/>
                </a:lnTo>
                <a:lnTo>
                  <a:pt x="97926" y="711866"/>
                </a:lnTo>
                <a:lnTo>
                  <a:pt x="100940" y="735908"/>
                </a:lnTo>
                <a:lnTo>
                  <a:pt x="107156" y="759904"/>
                </a:lnTo>
                <a:lnTo>
                  <a:pt x="111393" y="766572"/>
                </a:lnTo>
                <a:lnTo>
                  <a:pt x="120919" y="777466"/>
                </a:lnTo>
                <a:lnTo>
                  <a:pt x="128093" y="784961"/>
                </a:lnTo>
                <a:lnTo>
                  <a:pt x="139660" y="796733"/>
                </a:lnTo>
                <a:lnTo>
                  <a:pt x="142977" y="8115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71"/>
          <p:cNvSpPr/>
          <p:nvPr/>
        </p:nvSpPr>
        <p:spPr>
          <a:xfrm>
            <a:off x="7783829" y="3186882"/>
            <a:ext cx="55378" cy="64338"/>
          </a:xfrm>
          <a:custGeom>
            <a:avLst/>
            <a:gdLst/>
            <a:ahLst/>
            <a:cxnLst/>
            <a:rect l="0" t="0" r="0" b="0"/>
            <a:pathLst>
              <a:path w="55378" h="64338">
                <a:moveTo>
                  <a:pt x="0" y="24947"/>
                </a:moveTo>
                <a:lnTo>
                  <a:pt x="0" y="18362"/>
                </a:lnTo>
                <a:lnTo>
                  <a:pt x="0" y="29897"/>
                </a:lnTo>
                <a:lnTo>
                  <a:pt x="1271" y="33327"/>
                </a:lnTo>
                <a:lnTo>
                  <a:pt x="3387" y="36884"/>
                </a:lnTo>
                <a:lnTo>
                  <a:pt x="6069" y="40525"/>
                </a:lnTo>
                <a:lnTo>
                  <a:pt x="7855" y="44223"/>
                </a:lnTo>
                <a:lnTo>
                  <a:pt x="9048" y="47957"/>
                </a:lnTo>
                <a:lnTo>
                  <a:pt x="9842" y="51718"/>
                </a:lnTo>
                <a:lnTo>
                  <a:pt x="11641" y="55494"/>
                </a:lnTo>
                <a:lnTo>
                  <a:pt x="14112" y="59282"/>
                </a:lnTo>
                <a:lnTo>
                  <a:pt x="17028" y="63077"/>
                </a:lnTo>
                <a:lnTo>
                  <a:pt x="18972" y="64337"/>
                </a:lnTo>
                <a:lnTo>
                  <a:pt x="20268" y="63907"/>
                </a:lnTo>
                <a:lnTo>
                  <a:pt x="21132" y="62351"/>
                </a:lnTo>
                <a:lnTo>
                  <a:pt x="22978" y="61313"/>
                </a:lnTo>
                <a:lnTo>
                  <a:pt x="25479" y="60621"/>
                </a:lnTo>
                <a:lnTo>
                  <a:pt x="28416" y="60160"/>
                </a:lnTo>
                <a:lnTo>
                  <a:pt x="31645" y="58582"/>
                </a:lnTo>
                <a:lnTo>
                  <a:pt x="35066" y="56261"/>
                </a:lnTo>
                <a:lnTo>
                  <a:pt x="38618" y="53443"/>
                </a:lnTo>
                <a:lnTo>
                  <a:pt x="40986" y="49024"/>
                </a:lnTo>
                <a:lnTo>
                  <a:pt x="42563" y="43539"/>
                </a:lnTo>
                <a:lnTo>
                  <a:pt x="43616" y="37342"/>
                </a:lnTo>
                <a:lnTo>
                  <a:pt x="45587" y="31940"/>
                </a:lnTo>
                <a:lnTo>
                  <a:pt x="48172" y="27069"/>
                </a:lnTo>
                <a:lnTo>
                  <a:pt x="51164" y="22552"/>
                </a:lnTo>
                <a:lnTo>
                  <a:pt x="53160" y="17001"/>
                </a:lnTo>
                <a:lnTo>
                  <a:pt x="54491" y="10760"/>
                </a:lnTo>
                <a:lnTo>
                  <a:pt x="55377" y="4059"/>
                </a:lnTo>
                <a:lnTo>
                  <a:pt x="54698" y="862"/>
                </a:lnTo>
                <a:lnTo>
                  <a:pt x="52976" y="0"/>
                </a:lnTo>
                <a:lnTo>
                  <a:pt x="47154" y="1675"/>
                </a:lnTo>
                <a:lnTo>
                  <a:pt x="45406" y="3083"/>
                </a:lnTo>
                <a:lnTo>
                  <a:pt x="42971" y="5291"/>
                </a:lnTo>
                <a:lnTo>
                  <a:pt x="36005" y="11893"/>
                </a:lnTo>
                <a:lnTo>
                  <a:pt x="28731" y="19104"/>
                </a:lnTo>
                <a:lnTo>
                  <a:pt x="26774" y="23591"/>
                </a:lnTo>
                <a:lnTo>
                  <a:pt x="25470" y="29124"/>
                </a:lnTo>
                <a:lnTo>
                  <a:pt x="22861" y="478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72"/>
          <p:cNvSpPr/>
          <p:nvPr/>
        </p:nvSpPr>
        <p:spPr>
          <a:xfrm>
            <a:off x="7943850" y="2949603"/>
            <a:ext cx="250917" cy="593465"/>
          </a:xfrm>
          <a:custGeom>
            <a:avLst/>
            <a:gdLst/>
            <a:ahLst/>
            <a:cxnLst/>
            <a:rect l="0" t="0" r="0" b="0"/>
            <a:pathLst>
              <a:path w="250917" h="593465">
                <a:moveTo>
                  <a:pt x="22859" y="45056"/>
                </a:moveTo>
                <a:lnTo>
                  <a:pt x="34995" y="38989"/>
                </a:lnTo>
                <a:lnTo>
                  <a:pt x="39840" y="35931"/>
                </a:lnTo>
                <a:lnTo>
                  <a:pt x="44339" y="32623"/>
                </a:lnTo>
                <a:lnTo>
                  <a:pt x="48610" y="29148"/>
                </a:lnTo>
                <a:lnTo>
                  <a:pt x="55267" y="25560"/>
                </a:lnTo>
                <a:lnTo>
                  <a:pt x="63514" y="21899"/>
                </a:lnTo>
                <a:lnTo>
                  <a:pt x="72822" y="18188"/>
                </a:lnTo>
                <a:lnTo>
                  <a:pt x="80298" y="14444"/>
                </a:lnTo>
                <a:lnTo>
                  <a:pt x="86552" y="10679"/>
                </a:lnTo>
                <a:lnTo>
                  <a:pt x="91992" y="6898"/>
                </a:lnTo>
                <a:lnTo>
                  <a:pt x="98158" y="4377"/>
                </a:lnTo>
                <a:lnTo>
                  <a:pt x="104808" y="2697"/>
                </a:lnTo>
                <a:lnTo>
                  <a:pt x="111782" y="1577"/>
                </a:lnTo>
                <a:lnTo>
                  <a:pt x="118971" y="830"/>
                </a:lnTo>
                <a:lnTo>
                  <a:pt x="126303" y="332"/>
                </a:lnTo>
                <a:lnTo>
                  <a:pt x="133732" y="0"/>
                </a:lnTo>
                <a:lnTo>
                  <a:pt x="141224" y="1049"/>
                </a:lnTo>
                <a:lnTo>
                  <a:pt x="148759" y="3018"/>
                </a:lnTo>
                <a:lnTo>
                  <a:pt x="156323" y="5601"/>
                </a:lnTo>
                <a:lnTo>
                  <a:pt x="162635" y="8593"/>
                </a:lnTo>
                <a:lnTo>
                  <a:pt x="168113" y="11857"/>
                </a:lnTo>
                <a:lnTo>
                  <a:pt x="173035" y="15304"/>
                </a:lnTo>
                <a:lnTo>
                  <a:pt x="177586" y="17601"/>
                </a:lnTo>
                <a:lnTo>
                  <a:pt x="181891" y="19133"/>
                </a:lnTo>
                <a:lnTo>
                  <a:pt x="186031" y="20154"/>
                </a:lnTo>
                <a:lnTo>
                  <a:pt x="190060" y="22105"/>
                </a:lnTo>
                <a:lnTo>
                  <a:pt x="194016" y="24675"/>
                </a:lnTo>
                <a:lnTo>
                  <a:pt x="197925" y="27659"/>
                </a:lnTo>
                <a:lnTo>
                  <a:pt x="203069" y="33458"/>
                </a:lnTo>
                <a:lnTo>
                  <a:pt x="209039" y="41134"/>
                </a:lnTo>
                <a:lnTo>
                  <a:pt x="215560" y="50062"/>
                </a:lnTo>
                <a:lnTo>
                  <a:pt x="222805" y="63367"/>
                </a:lnTo>
                <a:lnTo>
                  <a:pt x="226024" y="74785"/>
                </a:lnTo>
                <a:lnTo>
                  <a:pt x="227455" y="88326"/>
                </a:lnTo>
                <a:lnTo>
                  <a:pt x="228091" y="102811"/>
                </a:lnTo>
                <a:lnTo>
                  <a:pt x="228260" y="110229"/>
                </a:lnTo>
                <a:lnTo>
                  <a:pt x="225063" y="125245"/>
                </a:lnTo>
                <a:lnTo>
                  <a:pt x="218137" y="142926"/>
                </a:lnTo>
                <a:lnTo>
                  <a:pt x="206593" y="167717"/>
                </a:lnTo>
                <a:lnTo>
                  <a:pt x="197418" y="185251"/>
                </a:lnTo>
                <a:lnTo>
                  <a:pt x="173678" y="228438"/>
                </a:lnTo>
                <a:lnTo>
                  <a:pt x="162775" y="244781"/>
                </a:lnTo>
                <a:lnTo>
                  <a:pt x="152967" y="256946"/>
                </a:lnTo>
                <a:lnTo>
                  <a:pt x="143888" y="266326"/>
                </a:lnTo>
                <a:lnTo>
                  <a:pt x="134025" y="275120"/>
                </a:lnTo>
                <a:lnTo>
                  <a:pt x="123640" y="283522"/>
                </a:lnTo>
                <a:lnTo>
                  <a:pt x="112907" y="291663"/>
                </a:lnTo>
                <a:lnTo>
                  <a:pt x="90820" y="307483"/>
                </a:lnTo>
                <a:lnTo>
                  <a:pt x="79597" y="315257"/>
                </a:lnTo>
                <a:lnTo>
                  <a:pt x="70845" y="320440"/>
                </a:lnTo>
                <a:lnTo>
                  <a:pt x="63739" y="323896"/>
                </a:lnTo>
                <a:lnTo>
                  <a:pt x="49279" y="329441"/>
                </a:lnTo>
                <a:lnTo>
                  <a:pt x="48093" y="328626"/>
                </a:lnTo>
                <a:lnTo>
                  <a:pt x="47301" y="326813"/>
                </a:lnTo>
                <a:lnTo>
                  <a:pt x="46774" y="324334"/>
                </a:lnTo>
                <a:lnTo>
                  <a:pt x="47692" y="322682"/>
                </a:lnTo>
                <a:lnTo>
                  <a:pt x="49576" y="321580"/>
                </a:lnTo>
                <a:lnTo>
                  <a:pt x="52100" y="320846"/>
                </a:lnTo>
                <a:lnTo>
                  <a:pt x="73857" y="313744"/>
                </a:lnTo>
                <a:lnTo>
                  <a:pt x="84797" y="311811"/>
                </a:lnTo>
                <a:lnTo>
                  <a:pt x="97172" y="310523"/>
                </a:lnTo>
                <a:lnTo>
                  <a:pt x="110501" y="309664"/>
                </a:lnTo>
                <a:lnTo>
                  <a:pt x="123197" y="310361"/>
                </a:lnTo>
                <a:lnTo>
                  <a:pt x="135471" y="312097"/>
                </a:lnTo>
                <a:lnTo>
                  <a:pt x="147464" y="314523"/>
                </a:lnTo>
                <a:lnTo>
                  <a:pt x="157999" y="317411"/>
                </a:lnTo>
                <a:lnTo>
                  <a:pt x="167563" y="320606"/>
                </a:lnTo>
                <a:lnTo>
                  <a:pt x="176478" y="324006"/>
                </a:lnTo>
                <a:lnTo>
                  <a:pt x="183692" y="326273"/>
                </a:lnTo>
                <a:lnTo>
                  <a:pt x="189772" y="327784"/>
                </a:lnTo>
                <a:lnTo>
                  <a:pt x="195095" y="328792"/>
                </a:lnTo>
                <a:lnTo>
                  <a:pt x="201183" y="330733"/>
                </a:lnTo>
                <a:lnTo>
                  <a:pt x="207781" y="333298"/>
                </a:lnTo>
                <a:lnTo>
                  <a:pt x="214721" y="336277"/>
                </a:lnTo>
                <a:lnTo>
                  <a:pt x="220617" y="340804"/>
                </a:lnTo>
                <a:lnTo>
                  <a:pt x="225818" y="346361"/>
                </a:lnTo>
                <a:lnTo>
                  <a:pt x="230555" y="352606"/>
                </a:lnTo>
                <a:lnTo>
                  <a:pt x="235818" y="362932"/>
                </a:lnTo>
                <a:lnTo>
                  <a:pt x="239428" y="375564"/>
                </a:lnTo>
                <a:lnTo>
                  <a:pt x="245266" y="398112"/>
                </a:lnTo>
                <a:lnTo>
                  <a:pt x="248707" y="414907"/>
                </a:lnTo>
                <a:lnTo>
                  <a:pt x="250235" y="427874"/>
                </a:lnTo>
                <a:lnTo>
                  <a:pt x="250916" y="442105"/>
                </a:lnTo>
                <a:lnTo>
                  <a:pt x="247831" y="456896"/>
                </a:lnTo>
                <a:lnTo>
                  <a:pt x="242227" y="470666"/>
                </a:lnTo>
                <a:lnTo>
                  <a:pt x="235502" y="481020"/>
                </a:lnTo>
                <a:lnTo>
                  <a:pt x="230661" y="486829"/>
                </a:lnTo>
                <a:lnTo>
                  <a:pt x="224894" y="493241"/>
                </a:lnTo>
                <a:lnTo>
                  <a:pt x="218509" y="500056"/>
                </a:lnTo>
                <a:lnTo>
                  <a:pt x="212983" y="507139"/>
                </a:lnTo>
                <a:lnTo>
                  <a:pt x="208029" y="514402"/>
                </a:lnTo>
                <a:lnTo>
                  <a:pt x="203455" y="521783"/>
                </a:lnTo>
                <a:lnTo>
                  <a:pt x="197866" y="529245"/>
                </a:lnTo>
                <a:lnTo>
                  <a:pt x="191601" y="536759"/>
                </a:lnTo>
                <a:lnTo>
                  <a:pt x="184884" y="544308"/>
                </a:lnTo>
                <a:lnTo>
                  <a:pt x="177865" y="549341"/>
                </a:lnTo>
                <a:lnTo>
                  <a:pt x="170647" y="552696"/>
                </a:lnTo>
                <a:lnTo>
                  <a:pt x="163295" y="554933"/>
                </a:lnTo>
                <a:lnTo>
                  <a:pt x="154583" y="558964"/>
                </a:lnTo>
                <a:lnTo>
                  <a:pt x="144965" y="564191"/>
                </a:lnTo>
                <a:lnTo>
                  <a:pt x="134742" y="570217"/>
                </a:lnTo>
                <a:lnTo>
                  <a:pt x="125388" y="575503"/>
                </a:lnTo>
                <a:lnTo>
                  <a:pt x="108222" y="584764"/>
                </a:lnTo>
                <a:lnTo>
                  <a:pt x="101358" y="587741"/>
                </a:lnTo>
                <a:lnTo>
                  <a:pt x="95511" y="589727"/>
                </a:lnTo>
                <a:lnTo>
                  <a:pt x="90344" y="591050"/>
                </a:lnTo>
                <a:lnTo>
                  <a:pt x="84359" y="591932"/>
                </a:lnTo>
                <a:lnTo>
                  <a:pt x="77830" y="592520"/>
                </a:lnTo>
                <a:lnTo>
                  <a:pt x="70936" y="592912"/>
                </a:lnTo>
                <a:lnTo>
                  <a:pt x="56503" y="593348"/>
                </a:lnTo>
                <a:lnTo>
                  <a:pt x="49100" y="593464"/>
                </a:lnTo>
                <a:lnTo>
                  <a:pt x="42892" y="592271"/>
                </a:lnTo>
                <a:lnTo>
                  <a:pt x="37486" y="590206"/>
                </a:lnTo>
                <a:lnTo>
                  <a:pt x="32609" y="587560"/>
                </a:lnTo>
                <a:lnTo>
                  <a:pt x="28089" y="584525"/>
                </a:lnTo>
                <a:lnTo>
                  <a:pt x="23806" y="581233"/>
                </a:lnTo>
                <a:lnTo>
                  <a:pt x="19681" y="577767"/>
                </a:lnTo>
                <a:lnTo>
                  <a:pt x="15661" y="575457"/>
                </a:lnTo>
                <a:lnTo>
                  <a:pt x="11710" y="573917"/>
                </a:lnTo>
                <a:lnTo>
                  <a:pt x="7807" y="572890"/>
                </a:lnTo>
                <a:lnTo>
                  <a:pt x="5205" y="570935"/>
                </a:lnTo>
                <a:lnTo>
                  <a:pt x="3469" y="568363"/>
                </a:lnTo>
                <a:lnTo>
                  <a:pt x="0" y="55940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73"/>
          <p:cNvSpPr/>
          <p:nvPr/>
        </p:nvSpPr>
        <p:spPr>
          <a:xfrm>
            <a:off x="8321040" y="2823239"/>
            <a:ext cx="457201" cy="684980"/>
          </a:xfrm>
          <a:custGeom>
            <a:avLst/>
            <a:gdLst/>
            <a:ahLst/>
            <a:cxnLst/>
            <a:rect l="0" t="0" r="0" b="0"/>
            <a:pathLst>
              <a:path w="457201" h="684980">
                <a:moveTo>
                  <a:pt x="0" y="422880"/>
                </a:moveTo>
                <a:lnTo>
                  <a:pt x="6068" y="441084"/>
                </a:lnTo>
                <a:lnTo>
                  <a:pt x="9841" y="458472"/>
                </a:lnTo>
                <a:lnTo>
                  <a:pt x="17027" y="477735"/>
                </a:lnTo>
                <a:lnTo>
                  <a:pt x="27041" y="498907"/>
                </a:lnTo>
                <a:lnTo>
                  <a:pt x="33267" y="511665"/>
                </a:lnTo>
                <a:lnTo>
                  <a:pt x="41227" y="532870"/>
                </a:lnTo>
                <a:lnTo>
                  <a:pt x="50345" y="559707"/>
                </a:lnTo>
                <a:lnTo>
                  <a:pt x="60233" y="590298"/>
                </a:lnTo>
                <a:lnTo>
                  <a:pt x="68095" y="611962"/>
                </a:lnTo>
                <a:lnTo>
                  <a:pt x="74607" y="627675"/>
                </a:lnTo>
                <a:lnTo>
                  <a:pt x="83959" y="648520"/>
                </a:lnTo>
                <a:lnTo>
                  <a:pt x="90493" y="667395"/>
                </a:lnTo>
                <a:lnTo>
                  <a:pt x="100989" y="683100"/>
                </a:lnTo>
                <a:lnTo>
                  <a:pt x="102886" y="683990"/>
                </a:lnTo>
                <a:lnTo>
                  <a:pt x="108380" y="684979"/>
                </a:lnTo>
                <a:lnTo>
                  <a:pt x="110353" y="683973"/>
                </a:lnTo>
                <a:lnTo>
                  <a:pt x="111669" y="682032"/>
                </a:lnTo>
                <a:lnTo>
                  <a:pt x="112545" y="679468"/>
                </a:lnTo>
                <a:lnTo>
                  <a:pt x="111860" y="659979"/>
                </a:lnTo>
                <a:lnTo>
                  <a:pt x="107712" y="590911"/>
                </a:lnTo>
                <a:lnTo>
                  <a:pt x="106098" y="551411"/>
                </a:lnTo>
                <a:lnTo>
                  <a:pt x="104304" y="470268"/>
                </a:lnTo>
                <a:lnTo>
                  <a:pt x="101286" y="427802"/>
                </a:lnTo>
                <a:lnTo>
                  <a:pt x="96734" y="384252"/>
                </a:lnTo>
                <a:lnTo>
                  <a:pt x="91159" y="339978"/>
                </a:lnTo>
                <a:lnTo>
                  <a:pt x="86172" y="306652"/>
                </a:lnTo>
                <a:lnTo>
                  <a:pt x="81578" y="280625"/>
                </a:lnTo>
                <a:lnTo>
                  <a:pt x="77245" y="259463"/>
                </a:lnTo>
                <a:lnTo>
                  <a:pt x="74356" y="242816"/>
                </a:lnTo>
                <a:lnTo>
                  <a:pt x="72431" y="229177"/>
                </a:lnTo>
                <a:lnTo>
                  <a:pt x="71147" y="217545"/>
                </a:lnTo>
                <a:lnTo>
                  <a:pt x="69721" y="197847"/>
                </a:lnTo>
                <a:lnTo>
                  <a:pt x="69087" y="179356"/>
                </a:lnTo>
                <a:lnTo>
                  <a:pt x="68805" y="158437"/>
                </a:lnTo>
                <a:lnTo>
                  <a:pt x="71270" y="146255"/>
                </a:lnTo>
                <a:lnTo>
                  <a:pt x="75453" y="133054"/>
                </a:lnTo>
                <a:lnTo>
                  <a:pt x="80782" y="119172"/>
                </a:lnTo>
                <a:lnTo>
                  <a:pt x="90090" y="100362"/>
                </a:lnTo>
                <a:lnTo>
                  <a:pt x="94349" y="93568"/>
                </a:lnTo>
                <a:lnTo>
                  <a:pt x="101000" y="86499"/>
                </a:lnTo>
                <a:lnTo>
                  <a:pt x="109243" y="79246"/>
                </a:lnTo>
                <a:lnTo>
                  <a:pt x="118549" y="71871"/>
                </a:lnTo>
                <a:lnTo>
                  <a:pt x="132275" y="60290"/>
                </a:lnTo>
                <a:lnTo>
                  <a:pt x="137713" y="55423"/>
                </a:lnTo>
                <a:lnTo>
                  <a:pt x="146419" y="50909"/>
                </a:lnTo>
                <a:lnTo>
                  <a:pt x="157302" y="46630"/>
                </a:lnTo>
                <a:lnTo>
                  <a:pt x="169637" y="42507"/>
                </a:lnTo>
                <a:lnTo>
                  <a:pt x="180401" y="39758"/>
                </a:lnTo>
                <a:lnTo>
                  <a:pt x="190118" y="37925"/>
                </a:lnTo>
                <a:lnTo>
                  <a:pt x="199135" y="36704"/>
                </a:lnTo>
                <a:lnTo>
                  <a:pt x="243020" y="28573"/>
                </a:lnTo>
                <a:lnTo>
                  <a:pt x="272503" y="22849"/>
                </a:lnTo>
                <a:lnTo>
                  <a:pt x="295969" y="17763"/>
                </a:lnTo>
                <a:lnTo>
                  <a:pt x="315422" y="13102"/>
                </a:lnTo>
                <a:lnTo>
                  <a:pt x="332202" y="8725"/>
                </a:lnTo>
                <a:lnTo>
                  <a:pt x="345928" y="5807"/>
                </a:lnTo>
                <a:lnTo>
                  <a:pt x="357618" y="3861"/>
                </a:lnTo>
                <a:lnTo>
                  <a:pt x="367952" y="2564"/>
                </a:lnTo>
                <a:lnTo>
                  <a:pt x="376112" y="1700"/>
                </a:lnTo>
                <a:lnTo>
                  <a:pt x="388564" y="739"/>
                </a:lnTo>
                <a:lnTo>
                  <a:pt x="401718" y="312"/>
                </a:lnTo>
                <a:lnTo>
                  <a:pt x="442529" y="0"/>
                </a:lnTo>
                <a:lnTo>
                  <a:pt x="457200" y="114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74"/>
          <p:cNvSpPr/>
          <p:nvPr/>
        </p:nvSpPr>
        <p:spPr>
          <a:xfrm>
            <a:off x="8469629" y="3074714"/>
            <a:ext cx="251262" cy="376292"/>
          </a:xfrm>
          <a:custGeom>
            <a:avLst/>
            <a:gdLst/>
            <a:ahLst/>
            <a:cxnLst/>
            <a:rect l="0" t="0" r="0" b="0"/>
            <a:pathLst>
              <a:path w="251262" h="376292">
                <a:moveTo>
                  <a:pt x="0" y="22815"/>
                </a:moveTo>
                <a:lnTo>
                  <a:pt x="18204" y="16748"/>
                </a:lnTo>
                <a:lnTo>
                  <a:pt x="26105" y="14960"/>
                </a:lnTo>
                <a:lnTo>
                  <a:pt x="33914" y="13768"/>
                </a:lnTo>
                <a:lnTo>
                  <a:pt x="41660" y="12974"/>
                </a:lnTo>
                <a:lnTo>
                  <a:pt x="48093" y="11175"/>
                </a:lnTo>
                <a:lnTo>
                  <a:pt x="53653" y="8705"/>
                </a:lnTo>
                <a:lnTo>
                  <a:pt x="58629" y="5788"/>
                </a:lnTo>
                <a:lnTo>
                  <a:pt x="63216" y="3844"/>
                </a:lnTo>
                <a:lnTo>
                  <a:pt x="67544" y="2548"/>
                </a:lnTo>
                <a:lnTo>
                  <a:pt x="71700" y="1684"/>
                </a:lnTo>
                <a:lnTo>
                  <a:pt x="78280" y="1108"/>
                </a:lnTo>
                <a:lnTo>
                  <a:pt x="86477" y="724"/>
                </a:lnTo>
                <a:lnTo>
                  <a:pt x="114872" y="107"/>
                </a:lnTo>
                <a:lnTo>
                  <a:pt x="146784" y="0"/>
                </a:lnTo>
                <a:lnTo>
                  <a:pt x="157546" y="1255"/>
                </a:lnTo>
                <a:lnTo>
                  <a:pt x="167261" y="3362"/>
                </a:lnTo>
                <a:lnTo>
                  <a:pt x="188968" y="9801"/>
                </a:lnTo>
                <a:lnTo>
                  <a:pt x="190748" y="11599"/>
                </a:lnTo>
                <a:lnTo>
                  <a:pt x="191936" y="14068"/>
                </a:lnTo>
                <a:lnTo>
                  <a:pt x="193255" y="20198"/>
                </a:lnTo>
                <a:lnTo>
                  <a:pt x="193842" y="27155"/>
                </a:lnTo>
                <a:lnTo>
                  <a:pt x="192728" y="30789"/>
                </a:lnTo>
                <a:lnTo>
                  <a:pt x="188103" y="38213"/>
                </a:lnTo>
                <a:lnTo>
                  <a:pt x="181815" y="45745"/>
                </a:lnTo>
                <a:lnTo>
                  <a:pt x="178360" y="49532"/>
                </a:lnTo>
                <a:lnTo>
                  <a:pt x="167748" y="60513"/>
                </a:lnTo>
                <a:lnTo>
                  <a:pt x="161362" y="66997"/>
                </a:lnTo>
                <a:lnTo>
                  <a:pt x="152025" y="73860"/>
                </a:lnTo>
                <a:lnTo>
                  <a:pt x="140720" y="80975"/>
                </a:lnTo>
                <a:lnTo>
                  <a:pt x="128104" y="88259"/>
                </a:lnTo>
                <a:lnTo>
                  <a:pt x="118423" y="94384"/>
                </a:lnTo>
                <a:lnTo>
                  <a:pt x="110699" y="99738"/>
                </a:lnTo>
                <a:lnTo>
                  <a:pt x="104280" y="104577"/>
                </a:lnTo>
                <a:lnTo>
                  <a:pt x="99999" y="109073"/>
                </a:lnTo>
                <a:lnTo>
                  <a:pt x="97147" y="113341"/>
                </a:lnTo>
                <a:lnTo>
                  <a:pt x="95245" y="117456"/>
                </a:lnTo>
                <a:lnTo>
                  <a:pt x="95247" y="120199"/>
                </a:lnTo>
                <a:lnTo>
                  <a:pt x="96517" y="122028"/>
                </a:lnTo>
                <a:lnTo>
                  <a:pt x="101616" y="124963"/>
                </a:lnTo>
                <a:lnTo>
                  <a:pt x="112472" y="128751"/>
                </a:lnTo>
                <a:lnTo>
                  <a:pt x="120702" y="131539"/>
                </a:lnTo>
                <a:lnTo>
                  <a:pt x="127458" y="133398"/>
                </a:lnTo>
                <a:lnTo>
                  <a:pt x="133233" y="134637"/>
                </a:lnTo>
                <a:lnTo>
                  <a:pt x="138352" y="135463"/>
                </a:lnTo>
                <a:lnTo>
                  <a:pt x="144305" y="136014"/>
                </a:lnTo>
                <a:lnTo>
                  <a:pt x="150813" y="136381"/>
                </a:lnTo>
                <a:lnTo>
                  <a:pt x="157693" y="136626"/>
                </a:lnTo>
                <a:lnTo>
                  <a:pt x="163548" y="138059"/>
                </a:lnTo>
                <a:lnTo>
                  <a:pt x="168722" y="140285"/>
                </a:lnTo>
                <a:lnTo>
                  <a:pt x="173442" y="143038"/>
                </a:lnTo>
                <a:lnTo>
                  <a:pt x="179128" y="146144"/>
                </a:lnTo>
                <a:lnTo>
                  <a:pt x="192219" y="152982"/>
                </a:lnTo>
                <a:lnTo>
                  <a:pt x="197996" y="155313"/>
                </a:lnTo>
                <a:lnTo>
                  <a:pt x="203118" y="156867"/>
                </a:lnTo>
                <a:lnTo>
                  <a:pt x="207802" y="157903"/>
                </a:lnTo>
                <a:lnTo>
                  <a:pt x="212195" y="159864"/>
                </a:lnTo>
                <a:lnTo>
                  <a:pt x="216393" y="162441"/>
                </a:lnTo>
                <a:lnTo>
                  <a:pt x="220463" y="165429"/>
                </a:lnTo>
                <a:lnTo>
                  <a:pt x="224445" y="168691"/>
                </a:lnTo>
                <a:lnTo>
                  <a:pt x="232257" y="175702"/>
                </a:lnTo>
                <a:lnTo>
                  <a:pt x="239962" y="186439"/>
                </a:lnTo>
                <a:lnTo>
                  <a:pt x="243794" y="192858"/>
                </a:lnTo>
                <a:lnTo>
                  <a:pt x="248054" y="203376"/>
                </a:lnTo>
                <a:lnTo>
                  <a:pt x="249947" y="213555"/>
                </a:lnTo>
                <a:lnTo>
                  <a:pt x="250451" y="219825"/>
                </a:lnTo>
                <a:lnTo>
                  <a:pt x="251012" y="232295"/>
                </a:lnTo>
                <a:lnTo>
                  <a:pt x="251261" y="242071"/>
                </a:lnTo>
                <a:lnTo>
                  <a:pt x="250058" y="246456"/>
                </a:lnTo>
                <a:lnTo>
                  <a:pt x="245334" y="254714"/>
                </a:lnTo>
                <a:lnTo>
                  <a:pt x="239001" y="266005"/>
                </a:lnTo>
                <a:lnTo>
                  <a:pt x="235534" y="272572"/>
                </a:lnTo>
                <a:lnTo>
                  <a:pt x="230683" y="279490"/>
                </a:lnTo>
                <a:lnTo>
                  <a:pt x="224909" y="286642"/>
                </a:lnTo>
                <a:lnTo>
                  <a:pt x="218519" y="293949"/>
                </a:lnTo>
                <a:lnTo>
                  <a:pt x="208034" y="305456"/>
                </a:lnTo>
                <a:lnTo>
                  <a:pt x="197869" y="316073"/>
                </a:lnTo>
                <a:lnTo>
                  <a:pt x="184886" y="329259"/>
                </a:lnTo>
                <a:lnTo>
                  <a:pt x="175327" y="336331"/>
                </a:lnTo>
                <a:lnTo>
                  <a:pt x="163875" y="343586"/>
                </a:lnTo>
                <a:lnTo>
                  <a:pt x="140143" y="357150"/>
                </a:lnTo>
                <a:lnTo>
                  <a:pt x="121130" y="367412"/>
                </a:lnTo>
                <a:lnTo>
                  <a:pt x="113773" y="370656"/>
                </a:lnTo>
                <a:lnTo>
                  <a:pt x="107599" y="372819"/>
                </a:lnTo>
                <a:lnTo>
                  <a:pt x="102212" y="374261"/>
                </a:lnTo>
                <a:lnTo>
                  <a:pt x="97352" y="375223"/>
                </a:lnTo>
                <a:lnTo>
                  <a:pt x="92841" y="375864"/>
                </a:lnTo>
                <a:lnTo>
                  <a:pt x="88564" y="376291"/>
                </a:lnTo>
                <a:lnTo>
                  <a:pt x="84443" y="375306"/>
                </a:lnTo>
                <a:lnTo>
                  <a:pt x="80425" y="373379"/>
                </a:lnTo>
                <a:lnTo>
                  <a:pt x="70921" y="367229"/>
                </a:lnTo>
                <a:lnTo>
                  <a:pt x="69621" y="359615"/>
                </a:lnTo>
                <a:lnTo>
                  <a:pt x="68580" y="34285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75"/>
          <p:cNvSpPr/>
          <p:nvPr/>
        </p:nvSpPr>
        <p:spPr>
          <a:xfrm>
            <a:off x="8572500" y="2645174"/>
            <a:ext cx="319267" cy="1092436"/>
          </a:xfrm>
          <a:custGeom>
            <a:avLst/>
            <a:gdLst/>
            <a:ahLst/>
            <a:cxnLst/>
            <a:rect l="0" t="0" r="0" b="0"/>
            <a:pathLst>
              <a:path w="319267" h="1092436">
                <a:moveTo>
                  <a:pt x="0" y="6585"/>
                </a:moveTo>
                <a:lnTo>
                  <a:pt x="18203" y="518"/>
                </a:lnTo>
                <a:lnTo>
                  <a:pt x="26105" y="0"/>
                </a:lnTo>
                <a:lnTo>
                  <a:pt x="33914" y="925"/>
                </a:lnTo>
                <a:lnTo>
                  <a:pt x="41658" y="2812"/>
                </a:lnTo>
                <a:lnTo>
                  <a:pt x="49362" y="5340"/>
                </a:lnTo>
                <a:lnTo>
                  <a:pt x="57038" y="8295"/>
                </a:lnTo>
                <a:lnTo>
                  <a:pt x="64695" y="11535"/>
                </a:lnTo>
                <a:lnTo>
                  <a:pt x="72339" y="13695"/>
                </a:lnTo>
                <a:lnTo>
                  <a:pt x="79977" y="15135"/>
                </a:lnTo>
                <a:lnTo>
                  <a:pt x="87607" y="16095"/>
                </a:lnTo>
                <a:lnTo>
                  <a:pt x="95235" y="19275"/>
                </a:lnTo>
                <a:lnTo>
                  <a:pt x="102860" y="23935"/>
                </a:lnTo>
                <a:lnTo>
                  <a:pt x="110483" y="29582"/>
                </a:lnTo>
                <a:lnTo>
                  <a:pt x="118105" y="34616"/>
                </a:lnTo>
                <a:lnTo>
                  <a:pt x="125727" y="39243"/>
                </a:lnTo>
                <a:lnTo>
                  <a:pt x="133347" y="43597"/>
                </a:lnTo>
                <a:lnTo>
                  <a:pt x="142238" y="50310"/>
                </a:lnTo>
                <a:lnTo>
                  <a:pt x="151975" y="58595"/>
                </a:lnTo>
                <a:lnTo>
                  <a:pt x="171684" y="76691"/>
                </a:lnTo>
                <a:lnTo>
                  <a:pt x="188910" y="93200"/>
                </a:lnTo>
                <a:lnTo>
                  <a:pt x="198331" y="104969"/>
                </a:lnTo>
                <a:lnTo>
                  <a:pt x="208420" y="119164"/>
                </a:lnTo>
                <a:lnTo>
                  <a:pt x="218957" y="134978"/>
                </a:lnTo>
                <a:lnTo>
                  <a:pt x="228521" y="151871"/>
                </a:lnTo>
                <a:lnTo>
                  <a:pt x="237437" y="169482"/>
                </a:lnTo>
                <a:lnTo>
                  <a:pt x="245922" y="187573"/>
                </a:lnTo>
                <a:lnTo>
                  <a:pt x="255388" y="209794"/>
                </a:lnTo>
                <a:lnTo>
                  <a:pt x="276066" y="261577"/>
                </a:lnTo>
                <a:lnTo>
                  <a:pt x="284374" y="290880"/>
                </a:lnTo>
                <a:lnTo>
                  <a:pt x="291182" y="321845"/>
                </a:lnTo>
                <a:lnTo>
                  <a:pt x="296991" y="353919"/>
                </a:lnTo>
                <a:lnTo>
                  <a:pt x="302134" y="388001"/>
                </a:lnTo>
                <a:lnTo>
                  <a:pt x="311236" y="459737"/>
                </a:lnTo>
                <a:lnTo>
                  <a:pt x="314169" y="487756"/>
                </a:lnTo>
                <a:lnTo>
                  <a:pt x="316127" y="510246"/>
                </a:lnTo>
                <a:lnTo>
                  <a:pt x="317431" y="529049"/>
                </a:lnTo>
                <a:lnTo>
                  <a:pt x="318300" y="549205"/>
                </a:lnTo>
                <a:lnTo>
                  <a:pt x="319266" y="591920"/>
                </a:lnTo>
                <a:lnTo>
                  <a:pt x="318254" y="610168"/>
                </a:lnTo>
                <a:lnTo>
                  <a:pt x="313742" y="640604"/>
                </a:lnTo>
                <a:lnTo>
                  <a:pt x="310891" y="673605"/>
                </a:lnTo>
                <a:lnTo>
                  <a:pt x="310130" y="691295"/>
                </a:lnTo>
                <a:lnTo>
                  <a:pt x="307084" y="710708"/>
                </a:lnTo>
                <a:lnTo>
                  <a:pt x="302512" y="731271"/>
                </a:lnTo>
                <a:lnTo>
                  <a:pt x="291930" y="770628"/>
                </a:lnTo>
                <a:lnTo>
                  <a:pt x="278831" y="815475"/>
                </a:lnTo>
                <a:lnTo>
                  <a:pt x="270822" y="845305"/>
                </a:lnTo>
                <a:lnTo>
                  <a:pt x="265638" y="857832"/>
                </a:lnTo>
                <a:lnTo>
                  <a:pt x="259642" y="868723"/>
                </a:lnTo>
                <a:lnTo>
                  <a:pt x="253103" y="878524"/>
                </a:lnTo>
                <a:lnTo>
                  <a:pt x="232294" y="913120"/>
                </a:lnTo>
                <a:lnTo>
                  <a:pt x="219632" y="934792"/>
                </a:lnTo>
                <a:lnTo>
                  <a:pt x="198791" y="972418"/>
                </a:lnTo>
                <a:lnTo>
                  <a:pt x="189677" y="989564"/>
                </a:lnTo>
                <a:lnTo>
                  <a:pt x="177251" y="1008614"/>
                </a:lnTo>
                <a:lnTo>
                  <a:pt x="162617" y="1028935"/>
                </a:lnTo>
                <a:lnTo>
                  <a:pt x="146511" y="1050102"/>
                </a:lnTo>
                <a:lnTo>
                  <a:pt x="134504" y="1064213"/>
                </a:lnTo>
                <a:lnTo>
                  <a:pt x="125229" y="1073621"/>
                </a:lnTo>
                <a:lnTo>
                  <a:pt x="117776" y="1079892"/>
                </a:lnTo>
                <a:lnTo>
                  <a:pt x="111537" y="1084073"/>
                </a:lnTo>
                <a:lnTo>
                  <a:pt x="106108" y="1086860"/>
                </a:lnTo>
                <a:lnTo>
                  <a:pt x="91440" y="10924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76"/>
          <p:cNvSpPr/>
          <p:nvPr/>
        </p:nvSpPr>
        <p:spPr>
          <a:xfrm>
            <a:off x="6527471" y="4081278"/>
            <a:ext cx="396648" cy="536086"/>
          </a:xfrm>
          <a:custGeom>
            <a:avLst/>
            <a:gdLst/>
            <a:ahLst/>
            <a:cxnLst/>
            <a:rect l="0" t="0" r="0" b="0"/>
            <a:pathLst>
              <a:path w="396648" h="536086">
                <a:moveTo>
                  <a:pt x="21919" y="193542"/>
                </a:moveTo>
                <a:lnTo>
                  <a:pt x="9783" y="187474"/>
                </a:lnTo>
                <a:lnTo>
                  <a:pt x="6208" y="184416"/>
                </a:lnTo>
                <a:lnTo>
                  <a:pt x="3824" y="181108"/>
                </a:lnTo>
                <a:lnTo>
                  <a:pt x="1177" y="174045"/>
                </a:lnTo>
                <a:lnTo>
                  <a:pt x="0" y="166673"/>
                </a:lnTo>
                <a:lnTo>
                  <a:pt x="956" y="164199"/>
                </a:lnTo>
                <a:lnTo>
                  <a:pt x="2863" y="162550"/>
                </a:lnTo>
                <a:lnTo>
                  <a:pt x="5406" y="161451"/>
                </a:lnTo>
                <a:lnTo>
                  <a:pt x="11616" y="153456"/>
                </a:lnTo>
                <a:lnTo>
                  <a:pt x="15050" y="147767"/>
                </a:lnTo>
                <a:lnTo>
                  <a:pt x="25639" y="138061"/>
                </a:lnTo>
                <a:lnTo>
                  <a:pt x="32019" y="133694"/>
                </a:lnTo>
                <a:lnTo>
                  <a:pt x="38812" y="128243"/>
                </a:lnTo>
                <a:lnTo>
                  <a:pt x="45881" y="122069"/>
                </a:lnTo>
                <a:lnTo>
                  <a:pt x="53133" y="115414"/>
                </a:lnTo>
                <a:lnTo>
                  <a:pt x="61778" y="108436"/>
                </a:lnTo>
                <a:lnTo>
                  <a:pt x="71352" y="101245"/>
                </a:lnTo>
                <a:lnTo>
                  <a:pt x="81544" y="93910"/>
                </a:lnTo>
                <a:lnTo>
                  <a:pt x="90879" y="86481"/>
                </a:lnTo>
                <a:lnTo>
                  <a:pt x="99643" y="78987"/>
                </a:lnTo>
                <a:lnTo>
                  <a:pt x="108024" y="71452"/>
                </a:lnTo>
                <a:lnTo>
                  <a:pt x="119962" y="62619"/>
                </a:lnTo>
                <a:lnTo>
                  <a:pt x="134271" y="52920"/>
                </a:lnTo>
                <a:lnTo>
                  <a:pt x="150160" y="42644"/>
                </a:lnTo>
                <a:lnTo>
                  <a:pt x="165833" y="34523"/>
                </a:lnTo>
                <a:lnTo>
                  <a:pt x="181362" y="27839"/>
                </a:lnTo>
                <a:lnTo>
                  <a:pt x="210892" y="17026"/>
                </a:lnTo>
                <a:lnTo>
                  <a:pt x="236716" y="7987"/>
                </a:lnTo>
                <a:lnTo>
                  <a:pt x="248937" y="5069"/>
                </a:lnTo>
                <a:lnTo>
                  <a:pt x="260894" y="3123"/>
                </a:lnTo>
                <a:lnTo>
                  <a:pt x="272676" y="1825"/>
                </a:lnTo>
                <a:lnTo>
                  <a:pt x="283070" y="961"/>
                </a:lnTo>
                <a:lnTo>
                  <a:pt x="292539" y="385"/>
                </a:lnTo>
                <a:lnTo>
                  <a:pt x="301392" y="0"/>
                </a:lnTo>
                <a:lnTo>
                  <a:pt x="308564" y="1014"/>
                </a:lnTo>
                <a:lnTo>
                  <a:pt x="319921" y="5527"/>
                </a:lnTo>
                <a:lnTo>
                  <a:pt x="329200" y="11766"/>
                </a:lnTo>
                <a:lnTo>
                  <a:pt x="333453" y="15208"/>
                </a:lnTo>
                <a:lnTo>
                  <a:pt x="335018" y="20042"/>
                </a:lnTo>
                <a:lnTo>
                  <a:pt x="334792" y="25806"/>
                </a:lnTo>
                <a:lnTo>
                  <a:pt x="332423" y="40252"/>
                </a:lnTo>
                <a:lnTo>
                  <a:pt x="331792" y="49439"/>
                </a:lnTo>
                <a:lnTo>
                  <a:pt x="331370" y="59373"/>
                </a:lnTo>
                <a:lnTo>
                  <a:pt x="328550" y="68536"/>
                </a:lnTo>
                <a:lnTo>
                  <a:pt x="324130" y="77184"/>
                </a:lnTo>
                <a:lnTo>
                  <a:pt x="286649" y="133586"/>
                </a:lnTo>
                <a:lnTo>
                  <a:pt x="273335" y="154841"/>
                </a:lnTo>
                <a:lnTo>
                  <a:pt x="244996" y="202165"/>
                </a:lnTo>
                <a:lnTo>
                  <a:pt x="230327" y="223420"/>
                </a:lnTo>
                <a:lnTo>
                  <a:pt x="215467" y="242671"/>
                </a:lnTo>
                <a:lnTo>
                  <a:pt x="200481" y="260584"/>
                </a:lnTo>
                <a:lnTo>
                  <a:pt x="187950" y="275067"/>
                </a:lnTo>
                <a:lnTo>
                  <a:pt x="167254" y="297932"/>
                </a:lnTo>
                <a:lnTo>
                  <a:pt x="159449" y="305045"/>
                </a:lnTo>
                <a:lnTo>
                  <a:pt x="147389" y="312948"/>
                </a:lnTo>
                <a:lnTo>
                  <a:pt x="137797" y="319848"/>
                </a:lnTo>
                <a:lnTo>
                  <a:pt x="131840" y="324608"/>
                </a:lnTo>
                <a:lnTo>
                  <a:pt x="132029" y="324099"/>
                </a:lnTo>
                <a:lnTo>
                  <a:pt x="141459" y="314157"/>
                </a:lnTo>
                <a:lnTo>
                  <a:pt x="146062" y="312052"/>
                </a:lnTo>
                <a:lnTo>
                  <a:pt x="157951" y="309713"/>
                </a:lnTo>
                <a:lnTo>
                  <a:pt x="171026" y="305279"/>
                </a:lnTo>
                <a:lnTo>
                  <a:pt x="188633" y="298513"/>
                </a:lnTo>
                <a:lnTo>
                  <a:pt x="225554" y="283376"/>
                </a:lnTo>
                <a:lnTo>
                  <a:pt x="250430" y="272414"/>
                </a:lnTo>
                <a:lnTo>
                  <a:pt x="261890" y="268983"/>
                </a:lnTo>
                <a:lnTo>
                  <a:pt x="273340" y="266696"/>
                </a:lnTo>
                <a:lnTo>
                  <a:pt x="284782" y="265171"/>
                </a:lnTo>
                <a:lnTo>
                  <a:pt x="294952" y="265425"/>
                </a:lnTo>
                <a:lnTo>
                  <a:pt x="304270" y="266863"/>
                </a:lnTo>
                <a:lnTo>
                  <a:pt x="313023" y="269093"/>
                </a:lnTo>
                <a:lnTo>
                  <a:pt x="321398" y="271849"/>
                </a:lnTo>
                <a:lnTo>
                  <a:pt x="329522" y="274956"/>
                </a:lnTo>
                <a:lnTo>
                  <a:pt x="337477" y="278298"/>
                </a:lnTo>
                <a:lnTo>
                  <a:pt x="345321" y="281796"/>
                </a:lnTo>
                <a:lnTo>
                  <a:pt x="360810" y="289069"/>
                </a:lnTo>
                <a:lnTo>
                  <a:pt x="372773" y="296535"/>
                </a:lnTo>
                <a:lnTo>
                  <a:pt x="377742" y="300304"/>
                </a:lnTo>
                <a:lnTo>
                  <a:pt x="386649" y="311265"/>
                </a:lnTo>
                <a:lnTo>
                  <a:pt x="390802" y="317744"/>
                </a:lnTo>
                <a:lnTo>
                  <a:pt x="395417" y="331716"/>
                </a:lnTo>
                <a:lnTo>
                  <a:pt x="396647" y="338997"/>
                </a:lnTo>
                <a:lnTo>
                  <a:pt x="394628" y="353862"/>
                </a:lnTo>
                <a:lnTo>
                  <a:pt x="389497" y="368935"/>
                </a:lnTo>
                <a:lnTo>
                  <a:pt x="382983" y="384101"/>
                </a:lnTo>
                <a:lnTo>
                  <a:pt x="375855" y="399308"/>
                </a:lnTo>
                <a:lnTo>
                  <a:pt x="367184" y="415803"/>
                </a:lnTo>
                <a:lnTo>
                  <a:pt x="361316" y="425536"/>
                </a:lnTo>
                <a:lnTo>
                  <a:pt x="354863" y="435835"/>
                </a:lnTo>
                <a:lnTo>
                  <a:pt x="348021" y="445240"/>
                </a:lnTo>
                <a:lnTo>
                  <a:pt x="340920" y="454051"/>
                </a:lnTo>
                <a:lnTo>
                  <a:pt x="333646" y="462464"/>
                </a:lnTo>
                <a:lnTo>
                  <a:pt x="324987" y="470613"/>
                </a:lnTo>
                <a:lnTo>
                  <a:pt x="315405" y="478586"/>
                </a:lnTo>
                <a:lnTo>
                  <a:pt x="305206" y="486441"/>
                </a:lnTo>
                <a:lnTo>
                  <a:pt x="295866" y="492948"/>
                </a:lnTo>
                <a:lnTo>
                  <a:pt x="287101" y="498556"/>
                </a:lnTo>
                <a:lnTo>
                  <a:pt x="278717" y="503564"/>
                </a:lnTo>
                <a:lnTo>
                  <a:pt x="259241" y="515903"/>
                </a:lnTo>
                <a:lnTo>
                  <a:pt x="248713" y="522749"/>
                </a:lnTo>
                <a:lnTo>
                  <a:pt x="239156" y="527313"/>
                </a:lnTo>
                <a:lnTo>
                  <a:pt x="230243" y="530356"/>
                </a:lnTo>
                <a:lnTo>
                  <a:pt x="221761" y="532384"/>
                </a:lnTo>
                <a:lnTo>
                  <a:pt x="213567" y="533737"/>
                </a:lnTo>
                <a:lnTo>
                  <a:pt x="205565" y="534638"/>
                </a:lnTo>
                <a:lnTo>
                  <a:pt x="197689" y="535239"/>
                </a:lnTo>
                <a:lnTo>
                  <a:pt x="185552" y="535908"/>
                </a:lnTo>
                <a:lnTo>
                  <a:pt x="180538" y="536085"/>
                </a:lnTo>
                <a:lnTo>
                  <a:pt x="168193" y="532896"/>
                </a:lnTo>
                <a:lnTo>
                  <a:pt x="161344" y="530268"/>
                </a:lnTo>
                <a:lnTo>
                  <a:pt x="150349" y="523961"/>
                </a:lnTo>
                <a:lnTo>
                  <a:pt x="145638" y="520501"/>
                </a:lnTo>
                <a:lnTo>
                  <a:pt x="137019" y="509884"/>
                </a:lnTo>
                <a:lnTo>
                  <a:pt x="128954" y="497968"/>
                </a:lnTo>
                <a:lnTo>
                  <a:pt x="125026" y="493012"/>
                </a:lnTo>
                <a:lnTo>
                  <a:pt x="101929" y="4564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77"/>
          <p:cNvSpPr/>
          <p:nvPr/>
        </p:nvSpPr>
        <p:spPr>
          <a:xfrm>
            <a:off x="7040880" y="4345459"/>
            <a:ext cx="11430" cy="20801"/>
          </a:xfrm>
          <a:custGeom>
            <a:avLst/>
            <a:gdLst/>
            <a:ahLst/>
            <a:cxnLst/>
            <a:rect l="0" t="0" r="0" b="0"/>
            <a:pathLst>
              <a:path w="11430" h="20801">
                <a:moveTo>
                  <a:pt x="0" y="20800"/>
                </a:moveTo>
                <a:lnTo>
                  <a:pt x="0" y="4892"/>
                </a:lnTo>
                <a:lnTo>
                  <a:pt x="1270" y="2574"/>
                </a:lnTo>
                <a:lnTo>
                  <a:pt x="3386" y="1030"/>
                </a:lnTo>
                <a:lnTo>
                  <a:pt x="6068" y="0"/>
                </a:lnTo>
                <a:lnTo>
                  <a:pt x="7855" y="583"/>
                </a:lnTo>
                <a:lnTo>
                  <a:pt x="9047" y="2242"/>
                </a:lnTo>
                <a:lnTo>
                  <a:pt x="11429" y="93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78"/>
          <p:cNvSpPr/>
          <p:nvPr/>
        </p:nvSpPr>
        <p:spPr>
          <a:xfrm>
            <a:off x="7235190" y="4114855"/>
            <a:ext cx="283275" cy="385681"/>
          </a:xfrm>
          <a:custGeom>
            <a:avLst/>
            <a:gdLst/>
            <a:ahLst/>
            <a:cxnLst/>
            <a:rect l="0" t="0" r="0" b="0"/>
            <a:pathLst>
              <a:path w="283275" h="385681">
                <a:moveTo>
                  <a:pt x="0" y="68524"/>
                </a:moveTo>
                <a:lnTo>
                  <a:pt x="6068" y="50321"/>
                </a:lnTo>
                <a:lnTo>
                  <a:pt x="10395" y="43689"/>
                </a:lnTo>
                <a:lnTo>
                  <a:pt x="15820" y="37998"/>
                </a:lnTo>
                <a:lnTo>
                  <a:pt x="21977" y="32933"/>
                </a:lnTo>
                <a:lnTo>
                  <a:pt x="28620" y="29557"/>
                </a:lnTo>
                <a:lnTo>
                  <a:pt x="35591" y="27306"/>
                </a:lnTo>
                <a:lnTo>
                  <a:pt x="42777" y="25806"/>
                </a:lnTo>
                <a:lnTo>
                  <a:pt x="50107" y="23535"/>
                </a:lnTo>
                <a:lnTo>
                  <a:pt x="57535" y="20752"/>
                </a:lnTo>
                <a:lnTo>
                  <a:pt x="65027" y="17626"/>
                </a:lnTo>
                <a:lnTo>
                  <a:pt x="72561" y="14272"/>
                </a:lnTo>
                <a:lnTo>
                  <a:pt x="87706" y="7159"/>
                </a:lnTo>
                <a:lnTo>
                  <a:pt x="95300" y="4754"/>
                </a:lnTo>
                <a:lnTo>
                  <a:pt x="102903" y="3151"/>
                </a:lnTo>
                <a:lnTo>
                  <a:pt x="110512" y="2082"/>
                </a:lnTo>
                <a:lnTo>
                  <a:pt x="118124" y="1369"/>
                </a:lnTo>
                <a:lnTo>
                  <a:pt x="125740" y="894"/>
                </a:lnTo>
                <a:lnTo>
                  <a:pt x="133356" y="578"/>
                </a:lnTo>
                <a:lnTo>
                  <a:pt x="151980" y="226"/>
                </a:lnTo>
                <a:lnTo>
                  <a:pt x="182844" y="0"/>
                </a:lnTo>
                <a:lnTo>
                  <a:pt x="187935" y="1251"/>
                </a:lnTo>
                <a:lnTo>
                  <a:pt x="192600" y="3356"/>
                </a:lnTo>
                <a:lnTo>
                  <a:pt x="201170" y="9081"/>
                </a:lnTo>
                <a:lnTo>
                  <a:pt x="209212" y="15858"/>
                </a:lnTo>
                <a:lnTo>
                  <a:pt x="211865" y="19444"/>
                </a:lnTo>
                <a:lnTo>
                  <a:pt x="214812" y="26814"/>
                </a:lnTo>
                <a:lnTo>
                  <a:pt x="216121" y="37710"/>
                </a:lnTo>
                <a:lnTo>
                  <a:pt x="216471" y="44172"/>
                </a:lnTo>
                <a:lnTo>
                  <a:pt x="215434" y="49749"/>
                </a:lnTo>
                <a:lnTo>
                  <a:pt x="210895" y="59333"/>
                </a:lnTo>
                <a:lnTo>
                  <a:pt x="204645" y="71213"/>
                </a:lnTo>
                <a:lnTo>
                  <a:pt x="201199" y="77937"/>
                </a:lnTo>
                <a:lnTo>
                  <a:pt x="196363" y="84959"/>
                </a:lnTo>
                <a:lnTo>
                  <a:pt x="190599" y="92181"/>
                </a:lnTo>
                <a:lnTo>
                  <a:pt x="184216" y="99536"/>
                </a:lnTo>
                <a:lnTo>
                  <a:pt x="177420" y="106979"/>
                </a:lnTo>
                <a:lnTo>
                  <a:pt x="163097" y="122022"/>
                </a:lnTo>
                <a:lnTo>
                  <a:pt x="93754" y="191938"/>
                </a:lnTo>
                <a:lnTo>
                  <a:pt x="94252" y="192710"/>
                </a:lnTo>
                <a:lnTo>
                  <a:pt x="95855" y="193225"/>
                </a:lnTo>
                <a:lnTo>
                  <a:pt x="104178" y="193950"/>
                </a:lnTo>
                <a:lnTo>
                  <a:pt x="112341" y="194119"/>
                </a:lnTo>
                <a:lnTo>
                  <a:pt x="193610" y="194249"/>
                </a:lnTo>
                <a:lnTo>
                  <a:pt x="204003" y="195521"/>
                </a:lnTo>
                <a:lnTo>
                  <a:pt x="213472" y="197639"/>
                </a:lnTo>
                <a:lnTo>
                  <a:pt x="222325" y="200321"/>
                </a:lnTo>
                <a:lnTo>
                  <a:pt x="230766" y="203379"/>
                </a:lnTo>
                <a:lnTo>
                  <a:pt x="238934" y="206687"/>
                </a:lnTo>
                <a:lnTo>
                  <a:pt x="246919" y="210163"/>
                </a:lnTo>
                <a:lnTo>
                  <a:pt x="253513" y="213750"/>
                </a:lnTo>
                <a:lnTo>
                  <a:pt x="259178" y="217411"/>
                </a:lnTo>
                <a:lnTo>
                  <a:pt x="264225" y="221122"/>
                </a:lnTo>
                <a:lnTo>
                  <a:pt x="268860" y="224866"/>
                </a:lnTo>
                <a:lnTo>
                  <a:pt x="277397" y="232413"/>
                </a:lnTo>
                <a:lnTo>
                  <a:pt x="280181" y="237474"/>
                </a:lnTo>
                <a:lnTo>
                  <a:pt x="282037" y="243387"/>
                </a:lnTo>
                <a:lnTo>
                  <a:pt x="283274" y="249870"/>
                </a:lnTo>
                <a:lnTo>
                  <a:pt x="282829" y="255461"/>
                </a:lnTo>
                <a:lnTo>
                  <a:pt x="281263" y="260459"/>
                </a:lnTo>
                <a:lnTo>
                  <a:pt x="278949" y="265061"/>
                </a:lnTo>
                <a:lnTo>
                  <a:pt x="274866" y="270669"/>
                </a:lnTo>
                <a:lnTo>
                  <a:pt x="269603" y="276947"/>
                </a:lnTo>
                <a:lnTo>
                  <a:pt x="263556" y="283673"/>
                </a:lnTo>
                <a:lnTo>
                  <a:pt x="258254" y="290697"/>
                </a:lnTo>
                <a:lnTo>
                  <a:pt x="253449" y="297919"/>
                </a:lnTo>
                <a:lnTo>
                  <a:pt x="248976" y="305274"/>
                </a:lnTo>
                <a:lnTo>
                  <a:pt x="243454" y="311448"/>
                </a:lnTo>
                <a:lnTo>
                  <a:pt x="237232" y="316833"/>
                </a:lnTo>
                <a:lnTo>
                  <a:pt x="230544" y="321693"/>
                </a:lnTo>
                <a:lnTo>
                  <a:pt x="223546" y="327474"/>
                </a:lnTo>
                <a:lnTo>
                  <a:pt x="216341" y="333868"/>
                </a:lnTo>
                <a:lnTo>
                  <a:pt x="208997" y="340670"/>
                </a:lnTo>
                <a:lnTo>
                  <a:pt x="199022" y="347745"/>
                </a:lnTo>
                <a:lnTo>
                  <a:pt x="187291" y="355001"/>
                </a:lnTo>
                <a:lnTo>
                  <a:pt x="174390" y="362379"/>
                </a:lnTo>
                <a:lnTo>
                  <a:pt x="159440" y="368567"/>
                </a:lnTo>
                <a:lnTo>
                  <a:pt x="143123" y="373963"/>
                </a:lnTo>
                <a:lnTo>
                  <a:pt x="125896" y="378830"/>
                </a:lnTo>
                <a:lnTo>
                  <a:pt x="111870" y="382075"/>
                </a:lnTo>
                <a:lnTo>
                  <a:pt x="99980" y="384238"/>
                </a:lnTo>
                <a:lnTo>
                  <a:pt x="89514" y="385680"/>
                </a:lnTo>
                <a:lnTo>
                  <a:pt x="79996" y="385372"/>
                </a:lnTo>
                <a:lnTo>
                  <a:pt x="71110" y="383896"/>
                </a:lnTo>
                <a:lnTo>
                  <a:pt x="45719" y="37713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79"/>
          <p:cNvSpPr/>
          <p:nvPr/>
        </p:nvSpPr>
        <p:spPr>
          <a:xfrm>
            <a:off x="7566659" y="3909257"/>
            <a:ext cx="902971" cy="644297"/>
          </a:xfrm>
          <a:custGeom>
            <a:avLst/>
            <a:gdLst/>
            <a:ahLst/>
            <a:cxnLst/>
            <a:rect l="0" t="0" r="0" b="0"/>
            <a:pathLst>
              <a:path w="902971" h="644297">
                <a:moveTo>
                  <a:pt x="0" y="445572"/>
                </a:moveTo>
                <a:lnTo>
                  <a:pt x="31819" y="461482"/>
                </a:lnTo>
                <a:lnTo>
                  <a:pt x="47670" y="472441"/>
                </a:lnTo>
                <a:lnTo>
                  <a:pt x="66476" y="489799"/>
                </a:lnTo>
                <a:lnTo>
                  <a:pt x="87732" y="510565"/>
                </a:lnTo>
                <a:lnTo>
                  <a:pt x="106570" y="530587"/>
                </a:lnTo>
                <a:lnTo>
                  <a:pt x="116368" y="545164"/>
                </a:lnTo>
                <a:lnTo>
                  <a:pt x="124956" y="560108"/>
                </a:lnTo>
                <a:lnTo>
                  <a:pt x="136931" y="579416"/>
                </a:lnTo>
                <a:lnTo>
                  <a:pt x="140817" y="584331"/>
                </a:lnTo>
                <a:lnTo>
                  <a:pt x="148523" y="599953"/>
                </a:lnTo>
                <a:lnTo>
                  <a:pt x="156180" y="617056"/>
                </a:lnTo>
                <a:lnTo>
                  <a:pt x="163817" y="628890"/>
                </a:lnTo>
                <a:lnTo>
                  <a:pt x="174831" y="638384"/>
                </a:lnTo>
                <a:lnTo>
                  <a:pt x="181325" y="642693"/>
                </a:lnTo>
                <a:lnTo>
                  <a:pt x="185653" y="644296"/>
                </a:lnTo>
                <a:lnTo>
                  <a:pt x="188539" y="644095"/>
                </a:lnTo>
                <a:lnTo>
                  <a:pt x="190463" y="642691"/>
                </a:lnTo>
                <a:lnTo>
                  <a:pt x="191745" y="622705"/>
                </a:lnTo>
                <a:lnTo>
                  <a:pt x="193551" y="518799"/>
                </a:lnTo>
                <a:lnTo>
                  <a:pt x="193973" y="474308"/>
                </a:lnTo>
                <a:lnTo>
                  <a:pt x="192816" y="445679"/>
                </a:lnTo>
                <a:lnTo>
                  <a:pt x="188142" y="373230"/>
                </a:lnTo>
                <a:lnTo>
                  <a:pt x="185119" y="345274"/>
                </a:lnTo>
                <a:lnTo>
                  <a:pt x="181833" y="324097"/>
                </a:lnTo>
                <a:lnTo>
                  <a:pt x="178372" y="307439"/>
                </a:lnTo>
                <a:lnTo>
                  <a:pt x="176065" y="292524"/>
                </a:lnTo>
                <a:lnTo>
                  <a:pt x="174527" y="278770"/>
                </a:lnTo>
                <a:lnTo>
                  <a:pt x="173501" y="265791"/>
                </a:lnTo>
                <a:lnTo>
                  <a:pt x="172818" y="254598"/>
                </a:lnTo>
                <a:lnTo>
                  <a:pt x="172058" y="235388"/>
                </a:lnTo>
                <a:lnTo>
                  <a:pt x="171570" y="184109"/>
                </a:lnTo>
                <a:lnTo>
                  <a:pt x="171467" y="128182"/>
                </a:lnTo>
                <a:lnTo>
                  <a:pt x="172731" y="122219"/>
                </a:lnTo>
                <a:lnTo>
                  <a:pt x="177524" y="112206"/>
                </a:lnTo>
                <a:lnTo>
                  <a:pt x="193429" y="93362"/>
                </a:lnTo>
                <a:lnTo>
                  <a:pt x="214228" y="77759"/>
                </a:lnTo>
                <a:lnTo>
                  <a:pt x="225599" y="72550"/>
                </a:lnTo>
                <a:lnTo>
                  <a:pt x="245915" y="66230"/>
                </a:lnTo>
                <a:lnTo>
                  <a:pt x="268046" y="59806"/>
                </a:lnTo>
                <a:lnTo>
                  <a:pt x="313666" y="49049"/>
                </a:lnTo>
                <a:lnTo>
                  <a:pt x="340067" y="41587"/>
                </a:lnTo>
                <a:lnTo>
                  <a:pt x="358792" y="37819"/>
                </a:lnTo>
                <a:lnTo>
                  <a:pt x="381434" y="34037"/>
                </a:lnTo>
                <a:lnTo>
                  <a:pt x="406689" y="30245"/>
                </a:lnTo>
                <a:lnTo>
                  <a:pt x="428607" y="26448"/>
                </a:lnTo>
                <a:lnTo>
                  <a:pt x="448298" y="22646"/>
                </a:lnTo>
                <a:lnTo>
                  <a:pt x="466505" y="18841"/>
                </a:lnTo>
                <a:lnTo>
                  <a:pt x="488804" y="15035"/>
                </a:lnTo>
                <a:lnTo>
                  <a:pt x="540674" y="7419"/>
                </a:lnTo>
                <a:lnTo>
                  <a:pt x="578889" y="4880"/>
                </a:lnTo>
                <a:lnTo>
                  <a:pt x="624686" y="3188"/>
                </a:lnTo>
                <a:lnTo>
                  <a:pt x="800237" y="248"/>
                </a:lnTo>
                <a:lnTo>
                  <a:pt x="835721" y="0"/>
                </a:lnTo>
                <a:lnTo>
                  <a:pt x="857419" y="3277"/>
                </a:lnTo>
                <a:lnTo>
                  <a:pt x="876774" y="8875"/>
                </a:lnTo>
                <a:lnTo>
                  <a:pt x="902970" y="226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80"/>
          <p:cNvSpPr/>
          <p:nvPr/>
        </p:nvSpPr>
        <p:spPr>
          <a:xfrm>
            <a:off x="7886700" y="4069605"/>
            <a:ext cx="386125" cy="421385"/>
          </a:xfrm>
          <a:custGeom>
            <a:avLst/>
            <a:gdLst/>
            <a:ahLst/>
            <a:cxnLst/>
            <a:rect l="0" t="0" r="0" b="0"/>
            <a:pathLst>
              <a:path w="386125" h="421385">
                <a:moveTo>
                  <a:pt x="0" y="68054"/>
                </a:moveTo>
                <a:lnTo>
                  <a:pt x="18203" y="55919"/>
                </a:lnTo>
                <a:lnTo>
                  <a:pt x="24835" y="51074"/>
                </a:lnTo>
                <a:lnTo>
                  <a:pt x="35591" y="42304"/>
                </a:lnTo>
                <a:lnTo>
                  <a:pt x="42777" y="39458"/>
                </a:lnTo>
                <a:lnTo>
                  <a:pt x="51378" y="37560"/>
                </a:lnTo>
                <a:lnTo>
                  <a:pt x="60921" y="36295"/>
                </a:lnTo>
                <a:lnTo>
                  <a:pt x="69825" y="34181"/>
                </a:lnTo>
                <a:lnTo>
                  <a:pt x="78299" y="31502"/>
                </a:lnTo>
                <a:lnTo>
                  <a:pt x="86489" y="28446"/>
                </a:lnTo>
                <a:lnTo>
                  <a:pt x="116220" y="18078"/>
                </a:lnTo>
                <a:lnTo>
                  <a:pt x="125739" y="15687"/>
                </a:lnTo>
                <a:lnTo>
                  <a:pt x="134626" y="14093"/>
                </a:lnTo>
                <a:lnTo>
                  <a:pt x="143091" y="13030"/>
                </a:lnTo>
                <a:lnTo>
                  <a:pt x="155084" y="11051"/>
                </a:lnTo>
                <a:lnTo>
                  <a:pt x="185342" y="5466"/>
                </a:lnTo>
                <a:lnTo>
                  <a:pt x="202301" y="3469"/>
                </a:lnTo>
                <a:lnTo>
                  <a:pt x="219958" y="2137"/>
                </a:lnTo>
                <a:lnTo>
                  <a:pt x="252698" y="658"/>
                </a:lnTo>
                <a:lnTo>
                  <a:pt x="275717" y="0"/>
                </a:lnTo>
                <a:lnTo>
                  <a:pt x="284141" y="1095"/>
                </a:lnTo>
                <a:lnTo>
                  <a:pt x="291027" y="3095"/>
                </a:lnTo>
                <a:lnTo>
                  <a:pt x="302065" y="8704"/>
                </a:lnTo>
                <a:lnTo>
                  <a:pt x="311205" y="15430"/>
                </a:lnTo>
                <a:lnTo>
                  <a:pt x="319499" y="22652"/>
                </a:lnTo>
                <a:lnTo>
                  <a:pt x="329105" y="31569"/>
                </a:lnTo>
                <a:lnTo>
                  <a:pt x="328623" y="33571"/>
                </a:lnTo>
                <a:lnTo>
                  <a:pt x="321877" y="43726"/>
                </a:lnTo>
                <a:lnTo>
                  <a:pt x="315352" y="55549"/>
                </a:lnTo>
                <a:lnTo>
                  <a:pt x="304833" y="65883"/>
                </a:lnTo>
                <a:lnTo>
                  <a:pt x="292961" y="74709"/>
                </a:lnTo>
                <a:lnTo>
                  <a:pt x="283451" y="82865"/>
                </a:lnTo>
                <a:lnTo>
                  <a:pt x="271605" y="94111"/>
                </a:lnTo>
                <a:lnTo>
                  <a:pt x="264890" y="100665"/>
                </a:lnTo>
                <a:lnTo>
                  <a:pt x="255333" y="107575"/>
                </a:lnTo>
                <a:lnTo>
                  <a:pt x="243882" y="114721"/>
                </a:lnTo>
                <a:lnTo>
                  <a:pt x="231168" y="122025"/>
                </a:lnTo>
                <a:lnTo>
                  <a:pt x="221422" y="126895"/>
                </a:lnTo>
                <a:lnTo>
                  <a:pt x="213654" y="130142"/>
                </a:lnTo>
                <a:lnTo>
                  <a:pt x="207205" y="132306"/>
                </a:lnTo>
                <a:lnTo>
                  <a:pt x="200367" y="136289"/>
                </a:lnTo>
                <a:lnTo>
                  <a:pt x="193268" y="141484"/>
                </a:lnTo>
                <a:lnTo>
                  <a:pt x="185995" y="147487"/>
                </a:lnTo>
                <a:lnTo>
                  <a:pt x="181147" y="152760"/>
                </a:lnTo>
                <a:lnTo>
                  <a:pt x="175759" y="162005"/>
                </a:lnTo>
                <a:lnTo>
                  <a:pt x="175593" y="164978"/>
                </a:lnTo>
                <a:lnTo>
                  <a:pt x="176752" y="166960"/>
                </a:lnTo>
                <a:lnTo>
                  <a:pt x="181669" y="170141"/>
                </a:lnTo>
                <a:lnTo>
                  <a:pt x="189115" y="170577"/>
                </a:lnTo>
                <a:lnTo>
                  <a:pt x="194656" y="170692"/>
                </a:lnTo>
                <a:lnTo>
                  <a:pt x="200891" y="172040"/>
                </a:lnTo>
                <a:lnTo>
                  <a:pt x="207587" y="174208"/>
                </a:lnTo>
                <a:lnTo>
                  <a:pt x="214591" y="176923"/>
                </a:lnTo>
                <a:lnTo>
                  <a:pt x="224340" y="180004"/>
                </a:lnTo>
                <a:lnTo>
                  <a:pt x="248720" y="186813"/>
                </a:lnTo>
                <a:lnTo>
                  <a:pt x="258523" y="189137"/>
                </a:lnTo>
                <a:lnTo>
                  <a:pt x="266329" y="190686"/>
                </a:lnTo>
                <a:lnTo>
                  <a:pt x="272802" y="191719"/>
                </a:lnTo>
                <a:lnTo>
                  <a:pt x="279658" y="193677"/>
                </a:lnTo>
                <a:lnTo>
                  <a:pt x="286769" y="196253"/>
                </a:lnTo>
                <a:lnTo>
                  <a:pt x="294048" y="199240"/>
                </a:lnTo>
                <a:lnTo>
                  <a:pt x="302712" y="203772"/>
                </a:lnTo>
                <a:lnTo>
                  <a:pt x="312297" y="209333"/>
                </a:lnTo>
                <a:lnTo>
                  <a:pt x="322498" y="215580"/>
                </a:lnTo>
                <a:lnTo>
                  <a:pt x="331838" y="222285"/>
                </a:lnTo>
                <a:lnTo>
                  <a:pt x="340606" y="229295"/>
                </a:lnTo>
                <a:lnTo>
                  <a:pt x="348991" y="236508"/>
                </a:lnTo>
                <a:lnTo>
                  <a:pt x="355850" y="243857"/>
                </a:lnTo>
                <a:lnTo>
                  <a:pt x="361693" y="251296"/>
                </a:lnTo>
                <a:lnTo>
                  <a:pt x="366859" y="258795"/>
                </a:lnTo>
                <a:lnTo>
                  <a:pt x="375984" y="270515"/>
                </a:lnTo>
                <a:lnTo>
                  <a:pt x="380196" y="275418"/>
                </a:lnTo>
                <a:lnTo>
                  <a:pt x="384876" y="284253"/>
                </a:lnTo>
                <a:lnTo>
                  <a:pt x="386124" y="288387"/>
                </a:lnTo>
                <a:lnTo>
                  <a:pt x="385686" y="293682"/>
                </a:lnTo>
                <a:lnTo>
                  <a:pt x="381812" y="306340"/>
                </a:lnTo>
                <a:lnTo>
                  <a:pt x="375858" y="317046"/>
                </a:lnTo>
                <a:lnTo>
                  <a:pt x="368978" y="327307"/>
                </a:lnTo>
                <a:lnTo>
                  <a:pt x="361687" y="340335"/>
                </a:lnTo>
                <a:lnTo>
                  <a:pt x="354213" y="351205"/>
                </a:lnTo>
                <a:lnTo>
                  <a:pt x="350442" y="355881"/>
                </a:lnTo>
                <a:lnTo>
                  <a:pt x="339478" y="364464"/>
                </a:lnTo>
                <a:lnTo>
                  <a:pt x="332999" y="368531"/>
                </a:lnTo>
                <a:lnTo>
                  <a:pt x="324869" y="372512"/>
                </a:lnTo>
                <a:lnTo>
                  <a:pt x="315639" y="376436"/>
                </a:lnTo>
                <a:lnTo>
                  <a:pt x="305676" y="380322"/>
                </a:lnTo>
                <a:lnTo>
                  <a:pt x="296494" y="384183"/>
                </a:lnTo>
                <a:lnTo>
                  <a:pt x="287832" y="388027"/>
                </a:lnTo>
                <a:lnTo>
                  <a:pt x="279518" y="391859"/>
                </a:lnTo>
                <a:lnTo>
                  <a:pt x="270165" y="394414"/>
                </a:lnTo>
                <a:lnTo>
                  <a:pt x="260120" y="396118"/>
                </a:lnTo>
                <a:lnTo>
                  <a:pt x="249614" y="397253"/>
                </a:lnTo>
                <a:lnTo>
                  <a:pt x="233719" y="400550"/>
                </a:lnTo>
                <a:lnTo>
                  <a:pt x="214232" y="405288"/>
                </a:lnTo>
                <a:lnTo>
                  <a:pt x="192352" y="410987"/>
                </a:lnTo>
                <a:lnTo>
                  <a:pt x="175224" y="414786"/>
                </a:lnTo>
                <a:lnTo>
                  <a:pt x="161266" y="417319"/>
                </a:lnTo>
                <a:lnTo>
                  <a:pt x="149421" y="419007"/>
                </a:lnTo>
                <a:lnTo>
                  <a:pt x="140254" y="420133"/>
                </a:lnTo>
                <a:lnTo>
                  <a:pt x="132873" y="420884"/>
                </a:lnTo>
                <a:lnTo>
                  <a:pt x="126681" y="421384"/>
                </a:lnTo>
                <a:lnTo>
                  <a:pt x="120014" y="420448"/>
                </a:lnTo>
                <a:lnTo>
                  <a:pt x="113029" y="418553"/>
                </a:lnTo>
                <a:lnTo>
                  <a:pt x="105833" y="416020"/>
                </a:lnTo>
                <a:lnTo>
                  <a:pt x="94450" y="409819"/>
                </a:lnTo>
                <a:lnTo>
                  <a:pt x="89637" y="406388"/>
                </a:lnTo>
                <a:lnTo>
                  <a:pt x="81347" y="401560"/>
                </a:lnTo>
                <a:lnTo>
                  <a:pt x="34290" y="37666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81"/>
          <p:cNvSpPr/>
          <p:nvPr/>
        </p:nvSpPr>
        <p:spPr>
          <a:xfrm>
            <a:off x="6704310" y="5007009"/>
            <a:ext cx="267991" cy="639411"/>
          </a:xfrm>
          <a:custGeom>
            <a:avLst/>
            <a:gdLst/>
            <a:ahLst/>
            <a:cxnLst/>
            <a:rect l="0" t="0" r="0" b="0"/>
            <a:pathLst>
              <a:path w="267991" h="639411">
                <a:moveTo>
                  <a:pt x="199409" y="102200"/>
                </a:moveTo>
                <a:lnTo>
                  <a:pt x="199409" y="90065"/>
                </a:lnTo>
                <a:lnTo>
                  <a:pt x="196023" y="77334"/>
                </a:lnTo>
                <a:lnTo>
                  <a:pt x="190362" y="59273"/>
                </a:lnTo>
                <a:lnTo>
                  <a:pt x="189568" y="54532"/>
                </a:lnTo>
                <a:lnTo>
                  <a:pt x="185299" y="45878"/>
                </a:lnTo>
                <a:lnTo>
                  <a:pt x="182382" y="41792"/>
                </a:lnTo>
                <a:lnTo>
                  <a:pt x="179142" y="33866"/>
                </a:lnTo>
                <a:lnTo>
                  <a:pt x="177318" y="22263"/>
                </a:lnTo>
                <a:lnTo>
                  <a:pt x="177062" y="18429"/>
                </a:lnTo>
                <a:lnTo>
                  <a:pt x="175621" y="14603"/>
                </a:lnTo>
                <a:lnTo>
                  <a:pt x="170633" y="6965"/>
                </a:lnTo>
                <a:lnTo>
                  <a:pt x="166256" y="4420"/>
                </a:lnTo>
                <a:lnTo>
                  <a:pt x="160797" y="2723"/>
                </a:lnTo>
                <a:lnTo>
                  <a:pt x="154617" y="1593"/>
                </a:lnTo>
                <a:lnTo>
                  <a:pt x="149228" y="838"/>
                </a:lnTo>
                <a:lnTo>
                  <a:pt x="144365" y="336"/>
                </a:lnTo>
                <a:lnTo>
                  <a:pt x="139853" y="0"/>
                </a:lnTo>
                <a:lnTo>
                  <a:pt x="133036" y="2317"/>
                </a:lnTo>
                <a:lnTo>
                  <a:pt x="124680" y="6402"/>
                </a:lnTo>
                <a:lnTo>
                  <a:pt x="115300" y="11664"/>
                </a:lnTo>
                <a:lnTo>
                  <a:pt x="107777" y="16443"/>
                </a:lnTo>
                <a:lnTo>
                  <a:pt x="101491" y="20899"/>
                </a:lnTo>
                <a:lnTo>
                  <a:pt x="96031" y="25140"/>
                </a:lnTo>
                <a:lnTo>
                  <a:pt x="91120" y="29237"/>
                </a:lnTo>
                <a:lnTo>
                  <a:pt x="86577" y="33238"/>
                </a:lnTo>
                <a:lnTo>
                  <a:pt x="82278" y="37176"/>
                </a:lnTo>
                <a:lnTo>
                  <a:pt x="76872" y="44881"/>
                </a:lnTo>
                <a:lnTo>
                  <a:pt x="70728" y="55097"/>
                </a:lnTo>
                <a:lnTo>
                  <a:pt x="64092" y="66988"/>
                </a:lnTo>
                <a:lnTo>
                  <a:pt x="54587" y="81266"/>
                </a:lnTo>
                <a:lnTo>
                  <a:pt x="43171" y="97134"/>
                </a:lnTo>
                <a:lnTo>
                  <a:pt x="30481" y="114062"/>
                </a:lnTo>
                <a:lnTo>
                  <a:pt x="22021" y="127889"/>
                </a:lnTo>
                <a:lnTo>
                  <a:pt x="16380" y="139646"/>
                </a:lnTo>
                <a:lnTo>
                  <a:pt x="8843" y="158213"/>
                </a:lnTo>
                <a:lnTo>
                  <a:pt x="1260" y="170698"/>
                </a:lnTo>
                <a:lnTo>
                  <a:pt x="0" y="177076"/>
                </a:lnTo>
                <a:lnTo>
                  <a:pt x="430" y="183867"/>
                </a:lnTo>
                <a:lnTo>
                  <a:pt x="3024" y="198187"/>
                </a:lnTo>
                <a:lnTo>
                  <a:pt x="4177" y="213018"/>
                </a:lnTo>
                <a:lnTo>
                  <a:pt x="4690" y="228076"/>
                </a:lnTo>
                <a:lnTo>
                  <a:pt x="4826" y="235648"/>
                </a:lnTo>
                <a:lnTo>
                  <a:pt x="6187" y="240695"/>
                </a:lnTo>
                <a:lnTo>
                  <a:pt x="8365" y="244060"/>
                </a:lnTo>
                <a:lnTo>
                  <a:pt x="14171" y="249069"/>
                </a:lnTo>
                <a:lnTo>
                  <a:pt x="20984" y="255529"/>
                </a:lnTo>
                <a:lnTo>
                  <a:pt x="24580" y="257759"/>
                </a:lnTo>
                <a:lnTo>
                  <a:pt x="31960" y="260238"/>
                </a:lnTo>
                <a:lnTo>
                  <a:pt x="39475" y="264726"/>
                </a:lnTo>
                <a:lnTo>
                  <a:pt x="43257" y="267701"/>
                </a:lnTo>
                <a:lnTo>
                  <a:pt x="50845" y="271006"/>
                </a:lnTo>
                <a:lnTo>
                  <a:pt x="54647" y="271887"/>
                </a:lnTo>
                <a:lnTo>
                  <a:pt x="59721" y="271205"/>
                </a:lnTo>
                <a:lnTo>
                  <a:pt x="65644" y="269480"/>
                </a:lnTo>
                <a:lnTo>
                  <a:pt x="72132" y="267060"/>
                </a:lnTo>
                <a:lnTo>
                  <a:pt x="77728" y="265447"/>
                </a:lnTo>
                <a:lnTo>
                  <a:pt x="82729" y="264371"/>
                </a:lnTo>
                <a:lnTo>
                  <a:pt x="87332" y="263655"/>
                </a:lnTo>
                <a:lnTo>
                  <a:pt x="94212" y="260636"/>
                </a:lnTo>
                <a:lnTo>
                  <a:pt x="102607" y="256084"/>
                </a:lnTo>
                <a:lnTo>
                  <a:pt x="112015" y="250510"/>
                </a:lnTo>
                <a:lnTo>
                  <a:pt x="120826" y="245523"/>
                </a:lnTo>
                <a:lnTo>
                  <a:pt x="137390" y="236596"/>
                </a:lnTo>
                <a:lnTo>
                  <a:pt x="144093" y="232438"/>
                </a:lnTo>
                <a:lnTo>
                  <a:pt x="149832" y="228395"/>
                </a:lnTo>
                <a:lnTo>
                  <a:pt x="154927" y="224430"/>
                </a:lnTo>
                <a:lnTo>
                  <a:pt x="160865" y="219247"/>
                </a:lnTo>
                <a:lnTo>
                  <a:pt x="167363" y="213251"/>
                </a:lnTo>
                <a:lnTo>
                  <a:pt x="174236" y="206715"/>
                </a:lnTo>
                <a:lnTo>
                  <a:pt x="183897" y="194736"/>
                </a:lnTo>
                <a:lnTo>
                  <a:pt x="195418" y="179131"/>
                </a:lnTo>
                <a:lnTo>
                  <a:pt x="208178" y="161108"/>
                </a:lnTo>
                <a:lnTo>
                  <a:pt x="217955" y="146552"/>
                </a:lnTo>
                <a:lnTo>
                  <a:pt x="225744" y="134308"/>
                </a:lnTo>
                <a:lnTo>
                  <a:pt x="232205" y="123606"/>
                </a:lnTo>
                <a:lnTo>
                  <a:pt x="237784" y="112661"/>
                </a:lnTo>
                <a:lnTo>
                  <a:pt x="242772" y="101554"/>
                </a:lnTo>
                <a:lnTo>
                  <a:pt x="247368" y="90339"/>
                </a:lnTo>
                <a:lnTo>
                  <a:pt x="252475" y="71105"/>
                </a:lnTo>
                <a:lnTo>
                  <a:pt x="254745" y="54090"/>
                </a:lnTo>
                <a:lnTo>
                  <a:pt x="255752" y="38062"/>
                </a:lnTo>
                <a:lnTo>
                  <a:pt x="256201" y="22471"/>
                </a:lnTo>
                <a:lnTo>
                  <a:pt x="256321" y="14758"/>
                </a:lnTo>
                <a:lnTo>
                  <a:pt x="255130" y="9615"/>
                </a:lnTo>
                <a:lnTo>
                  <a:pt x="253066" y="6187"/>
                </a:lnTo>
                <a:lnTo>
                  <a:pt x="250421" y="3902"/>
                </a:lnTo>
                <a:lnTo>
                  <a:pt x="248657" y="3648"/>
                </a:lnTo>
                <a:lnTo>
                  <a:pt x="247481" y="4749"/>
                </a:lnTo>
                <a:lnTo>
                  <a:pt x="246697" y="6752"/>
                </a:lnTo>
                <a:lnTo>
                  <a:pt x="245594" y="21709"/>
                </a:lnTo>
                <a:lnTo>
                  <a:pt x="245267" y="36159"/>
                </a:lnTo>
                <a:lnTo>
                  <a:pt x="245171" y="157704"/>
                </a:lnTo>
                <a:lnTo>
                  <a:pt x="248535" y="290275"/>
                </a:lnTo>
                <a:lnTo>
                  <a:pt x="254182" y="471193"/>
                </a:lnTo>
                <a:lnTo>
                  <a:pt x="256351" y="604417"/>
                </a:lnTo>
                <a:lnTo>
                  <a:pt x="267990" y="6394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82"/>
          <p:cNvSpPr/>
          <p:nvPr/>
        </p:nvSpPr>
        <p:spPr>
          <a:xfrm>
            <a:off x="7052309" y="4846403"/>
            <a:ext cx="1027492" cy="771125"/>
          </a:xfrm>
          <a:custGeom>
            <a:avLst/>
            <a:gdLst/>
            <a:ahLst/>
            <a:cxnLst/>
            <a:rect l="0" t="0" r="0" b="0"/>
            <a:pathLst>
              <a:path w="1027492" h="771125">
                <a:moveTo>
                  <a:pt x="0" y="422826"/>
                </a:moveTo>
                <a:lnTo>
                  <a:pt x="9125" y="439807"/>
                </a:lnTo>
                <a:lnTo>
                  <a:pt x="23158" y="460094"/>
                </a:lnTo>
                <a:lnTo>
                  <a:pt x="34378" y="477472"/>
                </a:lnTo>
                <a:lnTo>
                  <a:pt x="45747" y="494051"/>
                </a:lnTo>
                <a:lnTo>
                  <a:pt x="54623" y="512902"/>
                </a:lnTo>
                <a:lnTo>
                  <a:pt x="60545" y="528597"/>
                </a:lnTo>
                <a:lnTo>
                  <a:pt x="67033" y="546680"/>
                </a:lnTo>
                <a:lnTo>
                  <a:pt x="72629" y="561276"/>
                </a:lnTo>
                <a:lnTo>
                  <a:pt x="82233" y="584266"/>
                </a:lnTo>
                <a:lnTo>
                  <a:pt x="106916" y="641828"/>
                </a:lnTo>
                <a:lnTo>
                  <a:pt x="118268" y="664078"/>
                </a:lnTo>
                <a:lnTo>
                  <a:pt x="130916" y="686530"/>
                </a:lnTo>
                <a:lnTo>
                  <a:pt x="144427" y="709119"/>
                </a:lnTo>
                <a:lnTo>
                  <a:pt x="155975" y="726718"/>
                </a:lnTo>
                <a:lnTo>
                  <a:pt x="166213" y="740991"/>
                </a:lnTo>
                <a:lnTo>
                  <a:pt x="183093" y="761083"/>
                </a:lnTo>
                <a:lnTo>
                  <a:pt x="194829" y="770013"/>
                </a:lnTo>
                <a:lnTo>
                  <a:pt x="198466" y="771124"/>
                </a:lnTo>
                <a:lnTo>
                  <a:pt x="200890" y="770595"/>
                </a:lnTo>
                <a:lnTo>
                  <a:pt x="202507" y="768972"/>
                </a:lnTo>
                <a:lnTo>
                  <a:pt x="203585" y="766620"/>
                </a:lnTo>
                <a:lnTo>
                  <a:pt x="204782" y="760621"/>
                </a:lnTo>
                <a:lnTo>
                  <a:pt x="205458" y="737967"/>
                </a:lnTo>
                <a:lnTo>
                  <a:pt x="205733" y="531616"/>
                </a:lnTo>
                <a:lnTo>
                  <a:pt x="207006" y="514403"/>
                </a:lnTo>
                <a:lnTo>
                  <a:pt x="209124" y="499117"/>
                </a:lnTo>
                <a:lnTo>
                  <a:pt x="211806" y="485117"/>
                </a:lnTo>
                <a:lnTo>
                  <a:pt x="213594" y="470703"/>
                </a:lnTo>
                <a:lnTo>
                  <a:pt x="214786" y="456014"/>
                </a:lnTo>
                <a:lnTo>
                  <a:pt x="215581" y="441142"/>
                </a:lnTo>
                <a:lnTo>
                  <a:pt x="214841" y="427417"/>
                </a:lnTo>
                <a:lnTo>
                  <a:pt x="213077" y="414456"/>
                </a:lnTo>
                <a:lnTo>
                  <a:pt x="210632" y="402007"/>
                </a:lnTo>
                <a:lnTo>
                  <a:pt x="207914" y="378013"/>
                </a:lnTo>
                <a:lnTo>
                  <a:pt x="206706" y="354649"/>
                </a:lnTo>
                <a:lnTo>
                  <a:pt x="206170" y="331565"/>
                </a:lnTo>
                <a:lnTo>
                  <a:pt x="205778" y="268890"/>
                </a:lnTo>
                <a:lnTo>
                  <a:pt x="204496" y="255432"/>
                </a:lnTo>
                <a:lnTo>
                  <a:pt x="202371" y="238840"/>
                </a:lnTo>
                <a:lnTo>
                  <a:pt x="199684" y="220159"/>
                </a:lnTo>
                <a:lnTo>
                  <a:pt x="197893" y="205165"/>
                </a:lnTo>
                <a:lnTo>
                  <a:pt x="195902" y="181731"/>
                </a:lnTo>
                <a:lnTo>
                  <a:pt x="195018" y="162850"/>
                </a:lnTo>
                <a:lnTo>
                  <a:pt x="194782" y="154259"/>
                </a:lnTo>
                <a:lnTo>
                  <a:pt x="195895" y="147261"/>
                </a:lnTo>
                <a:lnTo>
                  <a:pt x="200518" y="136100"/>
                </a:lnTo>
                <a:lnTo>
                  <a:pt x="207339" y="131345"/>
                </a:lnTo>
                <a:lnTo>
                  <a:pt x="228465" y="122676"/>
                </a:lnTo>
                <a:lnTo>
                  <a:pt x="251400" y="117976"/>
                </a:lnTo>
                <a:lnTo>
                  <a:pt x="273023" y="114617"/>
                </a:lnTo>
                <a:lnTo>
                  <a:pt x="300747" y="105586"/>
                </a:lnTo>
                <a:lnTo>
                  <a:pt x="321626" y="98527"/>
                </a:lnTo>
                <a:lnTo>
                  <a:pt x="338877" y="93597"/>
                </a:lnTo>
                <a:lnTo>
                  <a:pt x="444034" y="66236"/>
                </a:lnTo>
                <a:lnTo>
                  <a:pt x="480982" y="57755"/>
                </a:lnTo>
                <a:lnTo>
                  <a:pt x="711876" y="10754"/>
                </a:lnTo>
                <a:lnTo>
                  <a:pt x="736204" y="7142"/>
                </a:lnTo>
                <a:lnTo>
                  <a:pt x="758773" y="4733"/>
                </a:lnTo>
                <a:lnTo>
                  <a:pt x="780169" y="3128"/>
                </a:lnTo>
                <a:lnTo>
                  <a:pt x="799513" y="2058"/>
                </a:lnTo>
                <a:lnTo>
                  <a:pt x="834553" y="868"/>
                </a:lnTo>
                <a:lnTo>
                  <a:pt x="900980" y="105"/>
                </a:lnTo>
                <a:lnTo>
                  <a:pt x="941456" y="0"/>
                </a:lnTo>
                <a:lnTo>
                  <a:pt x="959108" y="1242"/>
                </a:lnTo>
                <a:lnTo>
                  <a:pt x="988880" y="6009"/>
                </a:lnTo>
                <a:lnTo>
                  <a:pt x="1014926" y="9765"/>
                </a:lnTo>
                <a:lnTo>
                  <a:pt x="1019517" y="11562"/>
                </a:lnTo>
                <a:lnTo>
                  <a:pt x="1022579" y="14030"/>
                </a:lnTo>
                <a:lnTo>
                  <a:pt x="1024619" y="16945"/>
                </a:lnTo>
                <a:lnTo>
                  <a:pt x="1026887" y="23572"/>
                </a:lnTo>
                <a:lnTo>
                  <a:pt x="1027491" y="27117"/>
                </a:lnTo>
                <a:lnTo>
                  <a:pt x="1026625" y="30750"/>
                </a:lnTo>
                <a:lnTo>
                  <a:pt x="1022274" y="38174"/>
                </a:lnTo>
                <a:lnTo>
                  <a:pt x="1019336" y="40661"/>
                </a:lnTo>
                <a:lnTo>
                  <a:pt x="1016108" y="42319"/>
                </a:lnTo>
                <a:lnTo>
                  <a:pt x="1005841" y="4563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83"/>
          <p:cNvSpPr/>
          <p:nvPr/>
        </p:nvSpPr>
        <p:spPr>
          <a:xfrm>
            <a:off x="7349490" y="5040692"/>
            <a:ext cx="525512" cy="525171"/>
          </a:xfrm>
          <a:custGeom>
            <a:avLst/>
            <a:gdLst/>
            <a:ahLst/>
            <a:cxnLst/>
            <a:rect l="0" t="0" r="0" b="0"/>
            <a:pathLst>
              <a:path w="525512" h="525171">
                <a:moveTo>
                  <a:pt x="0" y="102808"/>
                </a:moveTo>
                <a:lnTo>
                  <a:pt x="6068" y="96740"/>
                </a:lnTo>
                <a:lnTo>
                  <a:pt x="7855" y="93682"/>
                </a:lnTo>
                <a:lnTo>
                  <a:pt x="9841" y="86898"/>
                </a:lnTo>
                <a:lnTo>
                  <a:pt x="20884" y="76263"/>
                </a:lnTo>
                <a:lnTo>
                  <a:pt x="37221" y="64340"/>
                </a:lnTo>
                <a:lnTo>
                  <a:pt x="52949" y="54807"/>
                </a:lnTo>
                <a:lnTo>
                  <a:pt x="65779" y="49217"/>
                </a:lnTo>
                <a:lnTo>
                  <a:pt x="81953" y="42951"/>
                </a:lnTo>
                <a:lnTo>
                  <a:pt x="130962" y="25382"/>
                </a:lnTo>
                <a:lnTo>
                  <a:pt x="181655" y="8068"/>
                </a:lnTo>
                <a:lnTo>
                  <a:pt x="192224" y="5358"/>
                </a:lnTo>
                <a:lnTo>
                  <a:pt x="201809" y="3551"/>
                </a:lnTo>
                <a:lnTo>
                  <a:pt x="210739" y="2347"/>
                </a:lnTo>
                <a:lnTo>
                  <a:pt x="220502" y="1544"/>
                </a:lnTo>
                <a:lnTo>
                  <a:pt x="230821" y="1008"/>
                </a:lnTo>
                <a:lnTo>
                  <a:pt x="251177" y="413"/>
                </a:lnTo>
                <a:lnTo>
                  <a:pt x="286763" y="0"/>
                </a:lnTo>
                <a:lnTo>
                  <a:pt x="299323" y="3352"/>
                </a:lnTo>
                <a:lnTo>
                  <a:pt x="306228" y="6024"/>
                </a:lnTo>
                <a:lnTo>
                  <a:pt x="310832" y="9075"/>
                </a:lnTo>
                <a:lnTo>
                  <a:pt x="313901" y="12379"/>
                </a:lnTo>
                <a:lnTo>
                  <a:pt x="315948" y="15852"/>
                </a:lnTo>
                <a:lnTo>
                  <a:pt x="318221" y="23097"/>
                </a:lnTo>
                <a:lnTo>
                  <a:pt x="319501" y="37703"/>
                </a:lnTo>
                <a:lnTo>
                  <a:pt x="319680" y="44165"/>
                </a:lnTo>
                <a:lnTo>
                  <a:pt x="318530" y="49742"/>
                </a:lnTo>
                <a:lnTo>
                  <a:pt x="310843" y="64930"/>
                </a:lnTo>
                <a:lnTo>
                  <a:pt x="304099" y="77930"/>
                </a:lnTo>
                <a:lnTo>
                  <a:pt x="293481" y="92174"/>
                </a:lnTo>
                <a:lnTo>
                  <a:pt x="280296" y="105702"/>
                </a:lnTo>
                <a:lnTo>
                  <a:pt x="258592" y="121727"/>
                </a:lnTo>
                <a:lnTo>
                  <a:pt x="232265" y="144538"/>
                </a:lnTo>
                <a:lnTo>
                  <a:pt x="202712" y="168768"/>
                </a:lnTo>
                <a:lnTo>
                  <a:pt x="188731" y="182923"/>
                </a:lnTo>
                <a:lnTo>
                  <a:pt x="186781" y="186698"/>
                </a:lnTo>
                <a:lnTo>
                  <a:pt x="186749" y="189214"/>
                </a:lnTo>
                <a:lnTo>
                  <a:pt x="188000" y="190892"/>
                </a:lnTo>
                <a:lnTo>
                  <a:pt x="190103" y="192011"/>
                </a:lnTo>
                <a:lnTo>
                  <a:pt x="202600" y="189867"/>
                </a:lnTo>
                <a:lnTo>
                  <a:pt x="211266" y="187517"/>
                </a:lnTo>
                <a:lnTo>
                  <a:pt x="222124" y="185950"/>
                </a:lnTo>
                <a:lnTo>
                  <a:pt x="234443" y="184906"/>
                </a:lnTo>
                <a:lnTo>
                  <a:pt x="247735" y="184210"/>
                </a:lnTo>
                <a:lnTo>
                  <a:pt x="260406" y="182476"/>
                </a:lnTo>
                <a:lnTo>
                  <a:pt x="272664" y="180050"/>
                </a:lnTo>
                <a:lnTo>
                  <a:pt x="284646" y="177162"/>
                </a:lnTo>
                <a:lnTo>
                  <a:pt x="298985" y="175237"/>
                </a:lnTo>
                <a:lnTo>
                  <a:pt x="314892" y="173954"/>
                </a:lnTo>
                <a:lnTo>
                  <a:pt x="331848" y="173099"/>
                </a:lnTo>
                <a:lnTo>
                  <a:pt x="349502" y="173798"/>
                </a:lnTo>
                <a:lnTo>
                  <a:pt x="367621" y="175534"/>
                </a:lnTo>
                <a:lnTo>
                  <a:pt x="386051" y="177962"/>
                </a:lnTo>
                <a:lnTo>
                  <a:pt x="403417" y="182121"/>
                </a:lnTo>
                <a:lnTo>
                  <a:pt x="420074" y="187433"/>
                </a:lnTo>
                <a:lnTo>
                  <a:pt x="436259" y="193514"/>
                </a:lnTo>
                <a:lnTo>
                  <a:pt x="449589" y="198839"/>
                </a:lnTo>
                <a:lnTo>
                  <a:pt x="461016" y="203658"/>
                </a:lnTo>
                <a:lnTo>
                  <a:pt x="471174" y="208141"/>
                </a:lnTo>
                <a:lnTo>
                  <a:pt x="480486" y="213670"/>
                </a:lnTo>
                <a:lnTo>
                  <a:pt x="489234" y="219896"/>
                </a:lnTo>
                <a:lnTo>
                  <a:pt x="504457" y="232317"/>
                </a:lnTo>
                <a:lnTo>
                  <a:pt x="515456" y="242070"/>
                </a:lnTo>
                <a:lnTo>
                  <a:pt x="518897" y="247720"/>
                </a:lnTo>
                <a:lnTo>
                  <a:pt x="522720" y="260769"/>
                </a:lnTo>
                <a:lnTo>
                  <a:pt x="524420" y="275036"/>
                </a:lnTo>
                <a:lnTo>
                  <a:pt x="525175" y="291113"/>
                </a:lnTo>
                <a:lnTo>
                  <a:pt x="525511" y="310959"/>
                </a:lnTo>
                <a:lnTo>
                  <a:pt x="524330" y="320316"/>
                </a:lnTo>
                <a:lnTo>
                  <a:pt x="522274" y="329093"/>
                </a:lnTo>
                <a:lnTo>
                  <a:pt x="519632" y="337484"/>
                </a:lnTo>
                <a:lnTo>
                  <a:pt x="509924" y="353582"/>
                </a:lnTo>
                <a:lnTo>
                  <a:pt x="503780" y="361430"/>
                </a:lnTo>
                <a:lnTo>
                  <a:pt x="497143" y="370473"/>
                </a:lnTo>
                <a:lnTo>
                  <a:pt x="482996" y="390680"/>
                </a:lnTo>
                <a:lnTo>
                  <a:pt x="475667" y="400132"/>
                </a:lnTo>
                <a:lnTo>
                  <a:pt x="468241" y="408974"/>
                </a:lnTo>
                <a:lnTo>
                  <a:pt x="460751" y="417408"/>
                </a:lnTo>
                <a:lnTo>
                  <a:pt x="451947" y="425572"/>
                </a:lnTo>
                <a:lnTo>
                  <a:pt x="442268" y="433554"/>
                </a:lnTo>
                <a:lnTo>
                  <a:pt x="432005" y="441415"/>
                </a:lnTo>
                <a:lnTo>
                  <a:pt x="422623" y="449196"/>
                </a:lnTo>
                <a:lnTo>
                  <a:pt x="413829" y="456923"/>
                </a:lnTo>
                <a:lnTo>
                  <a:pt x="405425" y="464614"/>
                </a:lnTo>
                <a:lnTo>
                  <a:pt x="389315" y="479934"/>
                </a:lnTo>
                <a:lnTo>
                  <a:pt x="381463" y="487575"/>
                </a:lnTo>
                <a:lnTo>
                  <a:pt x="372419" y="493939"/>
                </a:lnTo>
                <a:lnTo>
                  <a:pt x="362579" y="499452"/>
                </a:lnTo>
                <a:lnTo>
                  <a:pt x="352209" y="504397"/>
                </a:lnTo>
                <a:lnTo>
                  <a:pt x="342755" y="507694"/>
                </a:lnTo>
                <a:lnTo>
                  <a:pt x="333914" y="509892"/>
                </a:lnTo>
                <a:lnTo>
                  <a:pt x="318586" y="513604"/>
                </a:lnTo>
                <a:lnTo>
                  <a:pt x="307540" y="519487"/>
                </a:lnTo>
                <a:lnTo>
                  <a:pt x="295011" y="522949"/>
                </a:lnTo>
                <a:lnTo>
                  <a:pt x="282246" y="524487"/>
                </a:lnTo>
                <a:lnTo>
                  <a:pt x="272339" y="525170"/>
                </a:lnTo>
                <a:lnTo>
                  <a:pt x="267919" y="524083"/>
                </a:lnTo>
                <a:lnTo>
                  <a:pt x="255631" y="517754"/>
                </a:lnTo>
                <a:lnTo>
                  <a:pt x="242677" y="514044"/>
                </a:lnTo>
                <a:lnTo>
                  <a:pt x="230199" y="508676"/>
                </a:lnTo>
                <a:lnTo>
                  <a:pt x="219574" y="502057"/>
                </a:lnTo>
                <a:lnTo>
                  <a:pt x="205739" y="4914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84"/>
          <p:cNvSpPr/>
          <p:nvPr/>
        </p:nvSpPr>
        <p:spPr>
          <a:xfrm>
            <a:off x="6023609" y="5177945"/>
            <a:ext cx="445771" cy="68425"/>
          </a:xfrm>
          <a:custGeom>
            <a:avLst/>
            <a:gdLst/>
            <a:ahLst/>
            <a:cxnLst/>
            <a:rect l="0" t="0" r="0" b="0"/>
            <a:pathLst>
              <a:path w="445771" h="68425">
                <a:moveTo>
                  <a:pt x="0" y="68424"/>
                </a:moveTo>
                <a:lnTo>
                  <a:pt x="6069" y="56289"/>
                </a:lnTo>
                <a:lnTo>
                  <a:pt x="9125" y="52714"/>
                </a:lnTo>
                <a:lnTo>
                  <a:pt x="12434" y="50331"/>
                </a:lnTo>
                <a:lnTo>
                  <a:pt x="15909" y="48742"/>
                </a:lnTo>
                <a:lnTo>
                  <a:pt x="32936" y="40438"/>
                </a:lnTo>
                <a:lnTo>
                  <a:pt x="39737" y="38337"/>
                </a:lnTo>
                <a:lnTo>
                  <a:pt x="46812" y="36936"/>
                </a:lnTo>
                <a:lnTo>
                  <a:pt x="54068" y="36002"/>
                </a:lnTo>
                <a:lnTo>
                  <a:pt x="63986" y="34110"/>
                </a:lnTo>
                <a:lnTo>
                  <a:pt x="137010" y="18390"/>
                </a:lnTo>
                <a:lnTo>
                  <a:pt x="152300" y="16018"/>
                </a:lnTo>
                <a:lnTo>
                  <a:pt x="166303" y="14437"/>
                </a:lnTo>
                <a:lnTo>
                  <a:pt x="179449" y="13383"/>
                </a:lnTo>
                <a:lnTo>
                  <a:pt x="217762" y="8825"/>
                </a:lnTo>
                <a:lnTo>
                  <a:pt x="240424" y="5831"/>
                </a:lnTo>
                <a:lnTo>
                  <a:pt x="264423" y="3835"/>
                </a:lnTo>
                <a:lnTo>
                  <a:pt x="289313" y="2505"/>
                </a:lnTo>
                <a:lnTo>
                  <a:pt x="339404" y="1027"/>
                </a:lnTo>
                <a:lnTo>
                  <a:pt x="420333" y="0"/>
                </a:lnTo>
                <a:lnTo>
                  <a:pt x="426272" y="1218"/>
                </a:lnTo>
                <a:lnTo>
                  <a:pt x="431502" y="3300"/>
                </a:lnTo>
                <a:lnTo>
                  <a:pt x="445770" y="227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85"/>
          <p:cNvSpPr/>
          <p:nvPr/>
        </p:nvSpPr>
        <p:spPr>
          <a:xfrm>
            <a:off x="6023609" y="5395111"/>
            <a:ext cx="331471" cy="56999"/>
          </a:xfrm>
          <a:custGeom>
            <a:avLst/>
            <a:gdLst/>
            <a:ahLst/>
            <a:cxnLst/>
            <a:rect l="0" t="0" r="0" b="0"/>
            <a:pathLst>
              <a:path w="331471" h="56999">
                <a:moveTo>
                  <a:pt x="0" y="22708"/>
                </a:moveTo>
                <a:lnTo>
                  <a:pt x="12136" y="16641"/>
                </a:lnTo>
                <a:lnTo>
                  <a:pt x="19521" y="14853"/>
                </a:lnTo>
                <a:lnTo>
                  <a:pt x="28254" y="13662"/>
                </a:lnTo>
                <a:lnTo>
                  <a:pt x="37886" y="12867"/>
                </a:lnTo>
                <a:lnTo>
                  <a:pt x="46848" y="11068"/>
                </a:lnTo>
                <a:lnTo>
                  <a:pt x="55362" y="8598"/>
                </a:lnTo>
                <a:lnTo>
                  <a:pt x="63578" y="5681"/>
                </a:lnTo>
                <a:lnTo>
                  <a:pt x="71596" y="3737"/>
                </a:lnTo>
                <a:lnTo>
                  <a:pt x="79481" y="2441"/>
                </a:lnTo>
                <a:lnTo>
                  <a:pt x="87278" y="1577"/>
                </a:lnTo>
                <a:lnTo>
                  <a:pt x="101365" y="1001"/>
                </a:lnTo>
                <a:lnTo>
                  <a:pt x="170918" y="76"/>
                </a:lnTo>
                <a:lnTo>
                  <a:pt x="182525" y="0"/>
                </a:lnTo>
                <a:lnTo>
                  <a:pt x="194074" y="1220"/>
                </a:lnTo>
                <a:lnTo>
                  <a:pt x="205583" y="3303"/>
                </a:lnTo>
                <a:lnTo>
                  <a:pt x="217066" y="5961"/>
                </a:lnTo>
                <a:lnTo>
                  <a:pt x="227260" y="7734"/>
                </a:lnTo>
                <a:lnTo>
                  <a:pt x="236598" y="8915"/>
                </a:lnTo>
                <a:lnTo>
                  <a:pt x="245362" y="9703"/>
                </a:lnTo>
                <a:lnTo>
                  <a:pt x="253745" y="11498"/>
                </a:lnTo>
                <a:lnTo>
                  <a:pt x="261873" y="13965"/>
                </a:lnTo>
                <a:lnTo>
                  <a:pt x="269832" y="16879"/>
                </a:lnTo>
                <a:lnTo>
                  <a:pt x="276408" y="20092"/>
                </a:lnTo>
                <a:lnTo>
                  <a:pt x="282062" y="23504"/>
                </a:lnTo>
                <a:lnTo>
                  <a:pt x="287102" y="27049"/>
                </a:lnTo>
                <a:lnTo>
                  <a:pt x="293001" y="30682"/>
                </a:lnTo>
                <a:lnTo>
                  <a:pt x="299474" y="34375"/>
                </a:lnTo>
                <a:lnTo>
                  <a:pt x="306330" y="38106"/>
                </a:lnTo>
                <a:lnTo>
                  <a:pt x="310900" y="41863"/>
                </a:lnTo>
                <a:lnTo>
                  <a:pt x="313947" y="45639"/>
                </a:lnTo>
                <a:lnTo>
                  <a:pt x="331470" y="569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86"/>
          <p:cNvSpPr/>
          <p:nvPr/>
        </p:nvSpPr>
        <p:spPr>
          <a:xfrm>
            <a:off x="5966459" y="4377734"/>
            <a:ext cx="331471" cy="22817"/>
          </a:xfrm>
          <a:custGeom>
            <a:avLst/>
            <a:gdLst/>
            <a:ahLst/>
            <a:cxnLst/>
            <a:rect l="0" t="0" r="0" b="0"/>
            <a:pathLst>
              <a:path w="331471" h="22817">
                <a:moveTo>
                  <a:pt x="0" y="22816"/>
                </a:moveTo>
                <a:lnTo>
                  <a:pt x="86615" y="22816"/>
                </a:lnTo>
                <a:lnTo>
                  <a:pt x="98383" y="21545"/>
                </a:lnTo>
                <a:lnTo>
                  <a:pt x="112580" y="19429"/>
                </a:lnTo>
                <a:lnTo>
                  <a:pt x="128393" y="16748"/>
                </a:lnTo>
                <a:lnTo>
                  <a:pt x="141475" y="14960"/>
                </a:lnTo>
                <a:lnTo>
                  <a:pt x="152737" y="13768"/>
                </a:lnTo>
                <a:lnTo>
                  <a:pt x="162785" y="12974"/>
                </a:lnTo>
                <a:lnTo>
                  <a:pt x="172023" y="11175"/>
                </a:lnTo>
                <a:lnTo>
                  <a:pt x="180723" y="8705"/>
                </a:lnTo>
                <a:lnTo>
                  <a:pt x="189062" y="5788"/>
                </a:lnTo>
                <a:lnTo>
                  <a:pt x="199701" y="3844"/>
                </a:lnTo>
                <a:lnTo>
                  <a:pt x="211875" y="2548"/>
                </a:lnTo>
                <a:lnTo>
                  <a:pt x="225070" y="1684"/>
                </a:lnTo>
                <a:lnTo>
                  <a:pt x="246504" y="723"/>
                </a:lnTo>
                <a:lnTo>
                  <a:pt x="265768" y="297"/>
                </a:lnTo>
                <a:lnTo>
                  <a:pt x="308284" y="0"/>
                </a:lnTo>
                <a:lnTo>
                  <a:pt x="313473" y="1256"/>
                </a:lnTo>
                <a:lnTo>
                  <a:pt x="318202" y="3362"/>
                </a:lnTo>
                <a:lnTo>
                  <a:pt x="331470" y="2281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87"/>
          <p:cNvSpPr/>
          <p:nvPr/>
        </p:nvSpPr>
        <p:spPr>
          <a:xfrm>
            <a:off x="5977890" y="4469129"/>
            <a:ext cx="365761" cy="102872"/>
          </a:xfrm>
          <a:custGeom>
            <a:avLst/>
            <a:gdLst/>
            <a:ahLst/>
            <a:cxnLst/>
            <a:rect l="0" t="0" r="0" b="0"/>
            <a:pathLst>
              <a:path w="365761" h="102872">
                <a:moveTo>
                  <a:pt x="0" y="102871"/>
                </a:moveTo>
                <a:lnTo>
                  <a:pt x="18203" y="96803"/>
                </a:lnTo>
                <a:lnTo>
                  <a:pt x="24835" y="93745"/>
                </a:lnTo>
                <a:lnTo>
                  <a:pt x="30526" y="90437"/>
                </a:lnTo>
                <a:lnTo>
                  <a:pt x="35591" y="86961"/>
                </a:lnTo>
                <a:lnTo>
                  <a:pt x="46588" y="80835"/>
                </a:lnTo>
                <a:lnTo>
                  <a:pt x="79125" y="63867"/>
                </a:lnTo>
                <a:lnTo>
                  <a:pt x="98470" y="55278"/>
                </a:lnTo>
                <a:lnTo>
                  <a:pt x="118987" y="47012"/>
                </a:lnTo>
                <a:lnTo>
                  <a:pt x="158293" y="32324"/>
                </a:lnTo>
                <a:lnTo>
                  <a:pt x="201841" y="16916"/>
                </a:lnTo>
                <a:lnTo>
                  <a:pt x="226867" y="8365"/>
                </a:lnTo>
                <a:lnTo>
                  <a:pt x="238874" y="5577"/>
                </a:lnTo>
                <a:lnTo>
                  <a:pt x="250689" y="3718"/>
                </a:lnTo>
                <a:lnTo>
                  <a:pt x="262376" y="2479"/>
                </a:lnTo>
                <a:lnTo>
                  <a:pt x="273977" y="1653"/>
                </a:lnTo>
                <a:lnTo>
                  <a:pt x="285521" y="1102"/>
                </a:lnTo>
                <a:lnTo>
                  <a:pt x="309778" y="490"/>
                </a:lnTo>
                <a:lnTo>
                  <a:pt x="36576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Area of a parallelogram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A=</a:t>
            </a:r>
            <a:r>
              <a:rPr lang="en-US" dirty="0" err="1" smtClean="0"/>
              <a:t>bh</a:t>
            </a:r>
            <a:endParaRPr lang="en-US" dirty="0"/>
          </a:p>
        </p:txBody>
      </p:sp>
      <p:sp>
        <p:nvSpPr>
          <p:cNvPr id="4" name="Parallelogram 3"/>
          <p:cNvSpPr/>
          <p:nvPr/>
        </p:nvSpPr>
        <p:spPr>
          <a:xfrm>
            <a:off x="1828800" y="2971800"/>
            <a:ext cx="5715000" cy="3200400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5"/>
          <p:cNvSpPr/>
          <p:nvPr/>
        </p:nvSpPr>
        <p:spPr>
          <a:xfrm>
            <a:off x="2560320" y="3019108"/>
            <a:ext cx="125731" cy="3227802"/>
          </a:xfrm>
          <a:custGeom>
            <a:avLst/>
            <a:gdLst/>
            <a:ahLst/>
            <a:cxnLst/>
            <a:rect l="0" t="0" r="0" b="0"/>
            <a:pathLst>
              <a:path w="125731" h="3227802">
                <a:moveTo>
                  <a:pt x="125730" y="9842"/>
                </a:moveTo>
                <a:lnTo>
                  <a:pt x="109821" y="9842"/>
                </a:lnTo>
                <a:lnTo>
                  <a:pt x="107503" y="8571"/>
                </a:lnTo>
                <a:lnTo>
                  <a:pt x="105959" y="6455"/>
                </a:lnTo>
                <a:lnTo>
                  <a:pt x="103480" y="0"/>
                </a:lnTo>
                <a:lnTo>
                  <a:pt x="103276" y="741"/>
                </a:lnTo>
                <a:lnTo>
                  <a:pt x="103050" y="4950"/>
                </a:lnTo>
                <a:lnTo>
                  <a:pt x="101720" y="7850"/>
                </a:lnTo>
                <a:lnTo>
                  <a:pt x="99563" y="11054"/>
                </a:lnTo>
                <a:lnTo>
                  <a:pt x="93044" y="19253"/>
                </a:lnTo>
                <a:lnTo>
                  <a:pt x="91239" y="22466"/>
                </a:lnTo>
                <a:lnTo>
                  <a:pt x="85847" y="32809"/>
                </a:lnTo>
                <a:lnTo>
                  <a:pt x="82631" y="37853"/>
                </a:lnTo>
                <a:lnTo>
                  <a:pt x="79218" y="42486"/>
                </a:lnTo>
                <a:lnTo>
                  <a:pt x="75672" y="46844"/>
                </a:lnTo>
                <a:lnTo>
                  <a:pt x="73307" y="51020"/>
                </a:lnTo>
                <a:lnTo>
                  <a:pt x="68710" y="64235"/>
                </a:lnTo>
                <a:lnTo>
                  <a:pt x="66127" y="70234"/>
                </a:lnTo>
                <a:lnTo>
                  <a:pt x="63134" y="76773"/>
                </a:lnTo>
                <a:lnTo>
                  <a:pt x="59810" y="100972"/>
                </a:lnTo>
                <a:lnTo>
                  <a:pt x="57675" y="150045"/>
                </a:lnTo>
                <a:lnTo>
                  <a:pt x="54960" y="168080"/>
                </a:lnTo>
                <a:lnTo>
                  <a:pt x="50610" y="191534"/>
                </a:lnTo>
                <a:lnTo>
                  <a:pt x="45170" y="218600"/>
                </a:lnTo>
                <a:lnTo>
                  <a:pt x="41543" y="239184"/>
                </a:lnTo>
                <a:lnTo>
                  <a:pt x="39125" y="255446"/>
                </a:lnTo>
                <a:lnTo>
                  <a:pt x="35245" y="299797"/>
                </a:lnTo>
                <a:lnTo>
                  <a:pt x="33075" y="366722"/>
                </a:lnTo>
                <a:lnTo>
                  <a:pt x="30940" y="374762"/>
                </a:lnTo>
                <a:lnTo>
                  <a:pt x="28247" y="382662"/>
                </a:lnTo>
                <a:lnTo>
                  <a:pt x="24456" y="405916"/>
                </a:lnTo>
                <a:lnTo>
                  <a:pt x="22922" y="497562"/>
                </a:lnTo>
                <a:lnTo>
                  <a:pt x="22872" y="600917"/>
                </a:lnTo>
                <a:lnTo>
                  <a:pt x="19478" y="654388"/>
                </a:lnTo>
                <a:lnTo>
                  <a:pt x="16795" y="675760"/>
                </a:lnTo>
                <a:lnTo>
                  <a:pt x="13020" y="724041"/>
                </a:lnTo>
                <a:lnTo>
                  <a:pt x="11471" y="815621"/>
                </a:lnTo>
                <a:lnTo>
                  <a:pt x="8061" y="859032"/>
                </a:lnTo>
                <a:lnTo>
                  <a:pt x="5374" y="888389"/>
                </a:lnTo>
                <a:lnTo>
                  <a:pt x="1592" y="947909"/>
                </a:lnTo>
                <a:lnTo>
                  <a:pt x="62" y="1038833"/>
                </a:lnTo>
                <a:lnTo>
                  <a:pt x="0" y="1327036"/>
                </a:lnTo>
                <a:lnTo>
                  <a:pt x="6773" y="1422455"/>
                </a:lnTo>
                <a:lnTo>
                  <a:pt x="25750" y="1667108"/>
                </a:lnTo>
                <a:lnTo>
                  <a:pt x="31136" y="1723016"/>
                </a:lnTo>
                <a:lnTo>
                  <a:pt x="48313" y="1872680"/>
                </a:lnTo>
                <a:lnTo>
                  <a:pt x="51259" y="1903244"/>
                </a:lnTo>
                <a:lnTo>
                  <a:pt x="54532" y="1948634"/>
                </a:lnTo>
                <a:lnTo>
                  <a:pt x="57644" y="2002747"/>
                </a:lnTo>
                <a:lnTo>
                  <a:pt x="60019" y="2019165"/>
                </a:lnTo>
                <a:lnTo>
                  <a:pt x="62872" y="2035191"/>
                </a:lnTo>
                <a:lnTo>
                  <a:pt x="66043" y="2063157"/>
                </a:lnTo>
                <a:lnTo>
                  <a:pt x="68722" y="2093366"/>
                </a:lnTo>
                <a:lnTo>
                  <a:pt x="74146" y="2136426"/>
                </a:lnTo>
                <a:lnTo>
                  <a:pt x="77404" y="2175036"/>
                </a:lnTo>
                <a:lnTo>
                  <a:pt x="79781" y="2273524"/>
                </a:lnTo>
                <a:lnTo>
                  <a:pt x="83329" y="2331562"/>
                </a:lnTo>
                <a:lnTo>
                  <a:pt x="86032" y="2346325"/>
                </a:lnTo>
                <a:lnTo>
                  <a:pt x="89838" y="2391374"/>
                </a:lnTo>
                <a:lnTo>
                  <a:pt x="87341" y="2442017"/>
                </a:lnTo>
                <a:lnTo>
                  <a:pt x="83268" y="2497968"/>
                </a:lnTo>
                <a:lnTo>
                  <a:pt x="80296" y="2590697"/>
                </a:lnTo>
                <a:lnTo>
                  <a:pt x="76679" y="2658602"/>
                </a:lnTo>
                <a:lnTo>
                  <a:pt x="72179" y="2707259"/>
                </a:lnTo>
                <a:lnTo>
                  <a:pt x="70916" y="2756551"/>
                </a:lnTo>
                <a:lnTo>
                  <a:pt x="72678" y="2779511"/>
                </a:lnTo>
                <a:lnTo>
                  <a:pt x="75121" y="2804978"/>
                </a:lnTo>
                <a:lnTo>
                  <a:pt x="79044" y="2871956"/>
                </a:lnTo>
                <a:lnTo>
                  <a:pt x="79972" y="2965104"/>
                </a:lnTo>
                <a:lnTo>
                  <a:pt x="80010" y="3104843"/>
                </a:lnTo>
                <a:lnTo>
                  <a:pt x="76623" y="3122758"/>
                </a:lnTo>
                <a:lnTo>
                  <a:pt x="73942" y="3132868"/>
                </a:lnTo>
                <a:lnTo>
                  <a:pt x="70168" y="3153167"/>
                </a:lnTo>
                <a:lnTo>
                  <a:pt x="68719" y="3189275"/>
                </a:lnTo>
                <a:lnTo>
                  <a:pt x="67403" y="3193724"/>
                </a:lnTo>
                <a:lnTo>
                  <a:pt x="65255" y="3197960"/>
                </a:lnTo>
                <a:lnTo>
                  <a:pt x="62553" y="3202053"/>
                </a:lnTo>
                <a:lnTo>
                  <a:pt x="62022" y="3206053"/>
                </a:lnTo>
                <a:lnTo>
                  <a:pt x="62938" y="3209989"/>
                </a:lnTo>
                <a:lnTo>
                  <a:pt x="67465" y="3219363"/>
                </a:lnTo>
                <a:lnTo>
                  <a:pt x="68359" y="3227801"/>
                </a:lnTo>
                <a:lnTo>
                  <a:pt x="68551" y="3210594"/>
                </a:lnTo>
                <a:lnTo>
                  <a:pt x="67290" y="3206667"/>
                </a:lnTo>
                <a:lnTo>
                  <a:pt x="65180" y="3204048"/>
                </a:lnTo>
                <a:lnTo>
                  <a:pt x="62503" y="3202303"/>
                </a:lnTo>
                <a:lnTo>
                  <a:pt x="60719" y="3199869"/>
                </a:lnTo>
                <a:lnTo>
                  <a:pt x="58736" y="3193778"/>
                </a:lnTo>
                <a:lnTo>
                  <a:pt x="59477" y="3190376"/>
                </a:lnTo>
                <a:lnTo>
                  <a:pt x="61241" y="3186838"/>
                </a:lnTo>
                <a:lnTo>
                  <a:pt x="63687" y="3183209"/>
                </a:lnTo>
                <a:lnTo>
                  <a:pt x="66405" y="3175790"/>
                </a:lnTo>
                <a:lnTo>
                  <a:pt x="68150" y="3160679"/>
                </a:lnTo>
                <a:lnTo>
                  <a:pt x="68452" y="3143205"/>
                </a:lnTo>
                <a:lnTo>
                  <a:pt x="71910" y="3129224"/>
                </a:lnTo>
                <a:lnTo>
                  <a:pt x="74610" y="3121939"/>
                </a:lnTo>
                <a:lnTo>
                  <a:pt x="78410" y="3105620"/>
                </a:lnTo>
                <a:lnTo>
                  <a:pt x="79535" y="3086673"/>
                </a:lnTo>
                <a:lnTo>
                  <a:pt x="80964" y="3080873"/>
                </a:lnTo>
                <a:lnTo>
                  <a:pt x="83186" y="3075736"/>
                </a:lnTo>
                <a:lnTo>
                  <a:pt x="85937" y="3071041"/>
                </a:lnTo>
                <a:lnTo>
                  <a:pt x="88994" y="3062438"/>
                </a:lnTo>
                <a:lnTo>
                  <a:pt x="90715" y="3047068"/>
                </a:lnTo>
                <a:lnTo>
                  <a:pt x="91439" y="2949047"/>
                </a:lnTo>
                <a:lnTo>
                  <a:pt x="91440" y="2933742"/>
                </a:lnTo>
                <a:lnTo>
                  <a:pt x="94826" y="2918443"/>
                </a:lnTo>
                <a:lnTo>
                  <a:pt x="97507" y="2909030"/>
                </a:lnTo>
                <a:lnTo>
                  <a:pt x="101281" y="2889712"/>
                </a:lnTo>
                <a:lnTo>
                  <a:pt x="104047" y="2841690"/>
                </a:lnTo>
                <a:lnTo>
                  <a:pt x="106194" y="2836270"/>
                </a:lnTo>
                <a:lnTo>
                  <a:pt x="108896" y="2831387"/>
                </a:lnTo>
                <a:lnTo>
                  <a:pt x="111898" y="2819189"/>
                </a:lnTo>
                <a:lnTo>
                  <a:pt x="114258" y="2722343"/>
                </a:lnTo>
                <a:lnTo>
                  <a:pt x="110894" y="2683517"/>
                </a:lnTo>
                <a:lnTo>
                  <a:pt x="106436" y="2637052"/>
                </a:lnTo>
                <a:lnTo>
                  <a:pt x="103009" y="2561928"/>
                </a:lnTo>
                <a:lnTo>
                  <a:pt x="106318" y="2547028"/>
                </a:lnTo>
                <a:lnTo>
                  <a:pt x="108979" y="2539499"/>
                </a:lnTo>
                <a:lnTo>
                  <a:pt x="112723" y="2516768"/>
                </a:lnTo>
                <a:lnTo>
                  <a:pt x="110212" y="2484625"/>
                </a:lnTo>
                <a:lnTo>
                  <a:pt x="107765" y="2463607"/>
                </a:lnTo>
                <a:lnTo>
                  <a:pt x="103836" y="2411624"/>
                </a:lnTo>
                <a:lnTo>
                  <a:pt x="102873" y="2310960"/>
                </a:lnTo>
                <a:lnTo>
                  <a:pt x="102870" y="2252340"/>
                </a:lnTo>
                <a:lnTo>
                  <a:pt x="99483" y="2237984"/>
                </a:lnTo>
                <a:lnTo>
                  <a:pt x="96802" y="2230599"/>
                </a:lnTo>
                <a:lnTo>
                  <a:pt x="93029" y="2214139"/>
                </a:lnTo>
                <a:lnTo>
                  <a:pt x="90197" y="2140061"/>
                </a:lnTo>
                <a:lnTo>
                  <a:pt x="88071" y="2128487"/>
                </a:lnTo>
                <a:lnTo>
                  <a:pt x="85384" y="2115692"/>
                </a:lnTo>
                <a:lnTo>
                  <a:pt x="85785" y="2087929"/>
                </a:lnTo>
                <a:lnTo>
                  <a:pt x="88927" y="2061196"/>
                </a:lnTo>
                <a:lnTo>
                  <a:pt x="89425" y="2025516"/>
                </a:lnTo>
                <a:lnTo>
                  <a:pt x="87556" y="2006405"/>
                </a:lnTo>
                <a:lnTo>
                  <a:pt x="85041" y="1984773"/>
                </a:lnTo>
                <a:lnTo>
                  <a:pt x="81500" y="1936126"/>
                </a:lnTo>
                <a:lnTo>
                  <a:pt x="80021" y="1842417"/>
                </a:lnTo>
                <a:lnTo>
                  <a:pt x="78742" y="1809425"/>
                </a:lnTo>
                <a:lnTo>
                  <a:pt x="76625" y="1797573"/>
                </a:lnTo>
                <a:lnTo>
                  <a:pt x="73943" y="1784593"/>
                </a:lnTo>
                <a:lnTo>
                  <a:pt x="74946" y="1710043"/>
                </a:lnTo>
                <a:lnTo>
                  <a:pt x="71409" y="1690046"/>
                </a:lnTo>
                <a:lnTo>
                  <a:pt x="68612" y="1591506"/>
                </a:lnTo>
                <a:lnTo>
                  <a:pt x="65207" y="1552274"/>
                </a:lnTo>
                <a:lnTo>
                  <a:pt x="60731" y="1505627"/>
                </a:lnTo>
                <a:lnTo>
                  <a:pt x="57857" y="1427891"/>
                </a:lnTo>
                <a:lnTo>
                  <a:pt x="57289" y="1341792"/>
                </a:lnTo>
                <a:lnTo>
                  <a:pt x="53825" y="1308786"/>
                </a:lnTo>
                <a:lnTo>
                  <a:pt x="51123" y="1291095"/>
                </a:lnTo>
                <a:lnTo>
                  <a:pt x="47321" y="1241924"/>
                </a:lnTo>
                <a:lnTo>
                  <a:pt x="45761" y="1146126"/>
                </a:lnTo>
                <a:lnTo>
                  <a:pt x="43207" y="1122965"/>
                </a:lnTo>
                <a:lnTo>
                  <a:pt x="17125" y="920354"/>
                </a:lnTo>
                <a:lnTo>
                  <a:pt x="13961" y="886107"/>
                </a:lnTo>
                <a:lnTo>
                  <a:pt x="11652" y="796993"/>
                </a:lnTo>
                <a:lnTo>
                  <a:pt x="8142" y="771590"/>
                </a:lnTo>
                <a:lnTo>
                  <a:pt x="5428" y="757704"/>
                </a:lnTo>
                <a:lnTo>
                  <a:pt x="5799" y="728728"/>
                </a:lnTo>
                <a:lnTo>
                  <a:pt x="8927" y="700187"/>
                </a:lnTo>
                <a:lnTo>
                  <a:pt x="9418" y="663968"/>
                </a:lnTo>
                <a:lnTo>
                  <a:pt x="7549" y="654206"/>
                </a:lnTo>
                <a:lnTo>
                  <a:pt x="5032" y="645158"/>
                </a:lnTo>
                <a:lnTo>
                  <a:pt x="1491" y="620288"/>
                </a:lnTo>
                <a:lnTo>
                  <a:pt x="58" y="523520"/>
                </a:lnTo>
                <a:lnTo>
                  <a:pt x="1277" y="454959"/>
                </a:lnTo>
                <a:lnTo>
                  <a:pt x="3391" y="443746"/>
                </a:lnTo>
                <a:lnTo>
                  <a:pt x="6071" y="432461"/>
                </a:lnTo>
                <a:lnTo>
                  <a:pt x="9842" y="404443"/>
                </a:lnTo>
                <a:lnTo>
                  <a:pt x="11402" y="307662"/>
                </a:lnTo>
                <a:lnTo>
                  <a:pt x="11417" y="295453"/>
                </a:lnTo>
                <a:lnTo>
                  <a:pt x="14811" y="282407"/>
                </a:lnTo>
                <a:lnTo>
                  <a:pt x="17494" y="275371"/>
                </a:lnTo>
                <a:lnTo>
                  <a:pt x="21270" y="259403"/>
                </a:lnTo>
                <a:lnTo>
                  <a:pt x="22798" y="159356"/>
                </a:lnTo>
                <a:lnTo>
                  <a:pt x="22818" y="151428"/>
                </a:lnTo>
                <a:lnTo>
                  <a:pt x="24102" y="144873"/>
                </a:lnTo>
                <a:lnTo>
                  <a:pt x="26228" y="139232"/>
                </a:lnTo>
                <a:lnTo>
                  <a:pt x="28915" y="134202"/>
                </a:lnTo>
                <a:lnTo>
                  <a:pt x="31901" y="121840"/>
                </a:lnTo>
                <a:lnTo>
                  <a:pt x="33818" y="105342"/>
                </a:lnTo>
                <a:lnTo>
                  <a:pt x="37466" y="99700"/>
                </a:lnTo>
                <a:lnTo>
                  <a:pt x="40217" y="96417"/>
                </a:lnTo>
                <a:lnTo>
                  <a:pt x="42052" y="92958"/>
                </a:lnTo>
                <a:lnTo>
                  <a:pt x="45903" y="80753"/>
                </a:lnTo>
                <a:lnTo>
                  <a:pt x="48382" y="74896"/>
                </a:lnTo>
                <a:lnTo>
                  <a:pt x="51304" y="68451"/>
                </a:lnTo>
                <a:lnTo>
                  <a:pt x="54552" y="54517"/>
                </a:lnTo>
                <a:lnTo>
                  <a:pt x="55418" y="47245"/>
                </a:lnTo>
                <a:lnTo>
                  <a:pt x="57265" y="42397"/>
                </a:lnTo>
                <a:lnTo>
                  <a:pt x="59766" y="39165"/>
                </a:lnTo>
                <a:lnTo>
                  <a:pt x="62704" y="37011"/>
                </a:lnTo>
                <a:lnTo>
                  <a:pt x="64663" y="34304"/>
                </a:lnTo>
                <a:lnTo>
                  <a:pt x="66839" y="27910"/>
                </a:lnTo>
                <a:lnTo>
                  <a:pt x="68689" y="25698"/>
                </a:lnTo>
                <a:lnTo>
                  <a:pt x="71193" y="24222"/>
                </a:lnTo>
                <a:lnTo>
                  <a:pt x="68580" y="2127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6"/>
          <p:cNvSpPr/>
          <p:nvPr/>
        </p:nvSpPr>
        <p:spPr>
          <a:xfrm>
            <a:off x="2117208" y="4126229"/>
            <a:ext cx="407977" cy="1954531"/>
          </a:xfrm>
          <a:custGeom>
            <a:avLst/>
            <a:gdLst/>
            <a:ahLst/>
            <a:cxnLst/>
            <a:rect l="0" t="0" r="0" b="0"/>
            <a:pathLst>
              <a:path w="407977" h="1954531">
                <a:moveTo>
                  <a:pt x="363102" y="0"/>
                </a:moveTo>
                <a:lnTo>
                  <a:pt x="269288" y="93814"/>
                </a:lnTo>
                <a:lnTo>
                  <a:pt x="266269" y="99373"/>
                </a:lnTo>
                <a:lnTo>
                  <a:pt x="262915" y="112323"/>
                </a:lnTo>
                <a:lnTo>
                  <a:pt x="260301" y="152250"/>
                </a:lnTo>
                <a:lnTo>
                  <a:pt x="260252" y="163786"/>
                </a:lnTo>
                <a:lnTo>
                  <a:pt x="261515" y="167611"/>
                </a:lnTo>
                <a:lnTo>
                  <a:pt x="266306" y="175247"/>
                </a:lnTo>
                <a:lnTo>
                  <a:pt x="276054" y="186261"/>
                </a:lnTo>
                <a:lnTo>
                  <a:pt x="286314" y="198353"/>
                </a:lnTo>
                <a:lnTo>
                  <a:pt x="296287" y="216464"/>
                </a:lnTo>
                <a:lnTo>
                  <a:pt x="299509" y="220509"/>
                </a:lnTo>
                <a:lnTo>
                  <a:pt x="302926" y="223206"/>
                </a:lnTo>
                <a:lnTo>
                  <a:pt x="306475" y="225005"/>
                </a:lnTo>
                <a:lnTo>
                  <a:pt x="310110" y="226203"/>
                </a:lnTo>
                <a:lnTo>
                  <a:pt x="312534" y="229542"/>
                </a:lnTo>
                <a:lnTo>
                  <a:pt x="316743" y="248072"/>
                </a:lnTo>
                <a:lnTo>
                  <a:pt x="317193" y="262592"/>
                </a:lnTo>
                <a:lnTo>
                  <a:pt x="315985" y="267772"/>
                </a:lnTo>
                <a:lnTo>
                  <a:pt x="311258" y="276913"/>
                </a:lnTo>
                <a:lnTo>
                  <a:pt x="304409" y="283669"/>
                </a:lnTo>
                <a:lnTo>
                  <a:pt x="294763" y="291983"/>
                </a:lnTo>
                <a:lnTo>
                  <a:pt x="283253" y="301336"/>
                </a:lnTo>
                <a:lnTo>
                  <a:pt x="232088" y="341181"/>
                </a:lnTo>
                <a:lnTo>
                  <a:pt x="223690" y="348104"/>
                </a:lnTo>
                <a:lnTo>
                  <a:pt x="216820" y="353990"/>
                </a:lnTo>
                <a:lnTo>
                  <a:pt x="209700" y="361723"/>
                </a:lnTo>
                <a:lnTo>
                  <a:pt x="202414" y="370689"/>
                </a:lnTo>
                <a:lnTo>
                  <a:pt x="190085" y="388271"/>
                </a:lnTo>
                <a:lnTo>
                  <a:pt x="184605" y="400319"/>
                </a:lnTo>
                <a:lnTo>
                  <a:pt x="181521" y="420309"/>
                </a:lnTo>
                <a:lnTo>
                  <a:pt x="183628" y="426256"/>
                </a:lnTo>
                <a:lnTo>
                  <a:pt x="187572" y="431491"/>
                </a:lnTo>
                <a:lnTo>
                  <a:pt x="192742" y="436251"/>
                </a:lnTo>
                <a:lnTo>
                  <a:pt x="201269" y="443234"/>
                </a:lnTo>
                <a:lnTo>
                  <a:pt x="224289" y="461153"/>
                </a:lnTo>
                <a:lnTo>
                  <a:pt x="240080" y="475075"/>
                </a:lnTo>
                <a:lnTo>
                  <a:pt x="277945" y="510865"/>
                </a:lnTo>
                <a:lnTo>
                  <a:pt x="311765" y="543516"/>
                </a:lnTo>
                <a:lnTo>
                  <a:pt x="321235" y="556099"/>
                </a:lnTo>
                <a:lnTo>
                  <a:pt x="323761" y="561233"/>
                </a:lnTo>
                <a:lnTo>
                  <a:pt x="324174" y="565926"/>
                </a:lnTo>
                <a:lnTo>
                  <a:pt x="323180" y="570324"/>
                </a:lnTo>
                <a:lnTo>
                  <a:pt x="321247" y="574526"/>
                </a:lnTo>
                <a:lnTo>
                  <a:pt x="319100" y="585969"/>
                </a:lnTo>
                <a:lnTo>
                  <a:pt x="318527" y="592576"/>
                </a:lnTo>
                <a:lnTo>
                  <a:pt x="316875" y="598251"/>
                </a:lnTo>
                <a:lnTo>
                  <a:pt x="311653" y="607943"/>
                </a:lnTo>
                <a:lnTo>
                  <a:pt x="301712" y="616484"/>
                </a:lnTo>
                <a:lnTo>
                  <a:pt x="295505" y="620539"/>
                </a:lnTo>
                <a:lnTo>
                  <a:pt x="285222" y="631819"/>
                </a:lnTo>
                <a:lnTo>
                  <a:pt x="280702" y="638383"/>
                </a:lnTo>
                <a:lnTo>
                  <a:pt x="272608" y="645299"/>
                </a:lnTo>
                <a:lnTo>
                  <a:pt x="262133" y="652449"/>
                </a:lnTo>
                <a:lnTo>
                  <a:pt x="250069" y="659756"/>
                </a:lnTo>
                <a:lnTo>
                  <a:pt x="238217" y="668438"/>
                </a:lnTo>
                <a:lnTo>
                  <a:pt x="226505" y="678035"/>
                </a:lnTo>
                <a:lnTo>
                  <a:pt x="214887" y="688244"/>
                </a:lnTo>
                <a:lnTo>
                  <a:pt x="205872" y="697589"/>
                </a:lnTo>
                <a:lnTo>
                  <a:pt x="198592" y="706360"/>
                </a:lnTo>
                <a:lnTo>
                  <a:pt x="188386" y="721608"/>
                </a:lnTo>
                <a:lnTo>
                  <a:pt x="183850" y="732618"/>
                </a:lnTo>
                <a:lnTo>
                  <a:pt x="183911" y="738602"/>
                </a:lnTo>
                <a:lnTo>
                  <a:pt x="187364" y="752024"/>
                </a:lnTo>
                <a:lnTo>
                  <a:pt x="196520" y="769843"/>
                </a:lnTo>
                <a:lnTo>
                  <a:pt x="202517" y="779929"/>
                </a:lnTo>
                <a:lnTo>
                  <a:pt x="210325" y="791733"/>
                </a:lnTo>
                <a:lnTo>
                  <a:pt x="229161" y="818395"/>
                </a:lnTo>
                <a:lnTo>
                  <a:pt x="236978" y="828807"/>
                </a:lnTo>
                <a:lnTo>
                  <a:pt x="249050" y="843762"/>
                </a:lnTo>
                <a:lnTo>
                  <a:pt x="252777" y="850798"/>
                </a:lnTo>
                <a:lnTo>
                  <a:pt x="256918" y="865389"/>
                </a:lnTo>
                <a:lnTo>
                  <a:pt x="256753" y="871567"/>
                </a:lnTo>
                <a:lnTo>
                  <a:pt x="255372" y="876955"/>
                </a:lnTo>
                <a:lnTo>
                  <a:pt x="244032" y="900795"/>
                </a:lnTo>
                <a:lnTo>
                  <a:pt x="236732" y="910410"/>
                </a:lnTo>
                <a:lnTo>
                  <a:pt x="226785" y="921900"/>
                </a:lnTo>
                <a:lnTo>
                  <a:pt x="198675" y="952183"/>
                </a:lnTo>
                <a:lnTo>
                  <a:pt x="187153" y="965482"/>
                </a:lnTo>
                <a:lnTo>
                  <a:pt x="177799" y="979860"/>
                </a:lnTo>
                <a:lnTo>
                  <a:pt x="165393" y="1002235"/>
                </a:lnTo>
                <a:lnTo>
                  <a:pt x="153673" y="1018883"/>
                </a:lnTo>
                <a:lnTo>
                  <a:pt x="152363" y="1024696"/>
                </a:lnTo>
                <a:lnTo>
                  <a:pt x="152759" y="1031111"/>
                </a:lnTo>
                <a:lnTo>
                  <a:pt x="159385" y="1052275"/>
                </a:lnTo>
                <a:lnTo>
                  <a:pt x="162520" y="1059656"/>
                </a:lnTo>
                <a:lnTo>
                  <a:pt x="172778" y="1074632"/>
                </a:lnTo>
                <a:lnTo>
                  <a:pt x="179069" y="1082182"/>
                </a:lnTo>
                <a:lnTo>
                  <a:pt x="185803" y="1088484"/>
                </a:lnTo>
                <a:lnTo>
                  <a:pt x="192833" y="1093957"/>
                </a:lnTo>
                <a:lnTo>
                  <a:pt x="200059" y="1098874"/>
                </a:lnTo>
                <a:lnTo>
                  <a:pt x="209957" y="1108503"/>
                </a:lnTo>
                <a:lnTo>
                  <a:pt x="221635" y="1121272"/>
                </a:lnTo>
                <a:lnTo>
                  <a:pt x="244348" y="1147313"/>
                </a:lnTo>
                <a:lnTo>
                  <a:pt x="258675" y="1163121"/>
                </a:lnTo>
                <a:lnTo>
                  <a:pt x="269276" y="1177766"/>
                </a:lnTo>
                <a:lnTo>
                  <a:pt x="276952" y="1191472"/>
                </a:lnTo>
                <a:lnTo>
                  <a:pt x="280363" y="1201797"/>
                </a:lnTo>
                <a:lnTo>
                  <a:pt x="282732" y="1255479"/>
                </a:lnTo>
                <a:lnTo>
                  <a:pt x="283085" y="1351528"/>
                </a:lnTo>
                <a:lnTo>
                  <a:pt x="284357" y="1355679"/>
                </a:lnTo>
                <a:lnTo>
                  <a:pt x="290945" y="1367588"/>
                </a:lnTo>
                <a:lnTo>
                  <a:pt x="294732" y="1379160"/>
                </a:lnTo>
                <a:lnTo>
                  <a:pt x="300119" y="1386814"/>
                </a:lnTo>
                <a:lnTo>
                  <a:pt x="310132" y="1397836"/>
                </a:lnTo>
                <a:lnTo>
                  <a:pt x="316359" y="1404330"/>
                </a:lnTo>
                <a:lnTo>
                  <a:pt x="326860" y="1412470"/>
                </a:lnTo>
                <a:lnTo>
                  <a:pt x="340210" y="1421707"/>
                </a:lnTo>
                <a:lnTo>
                  <a:pt x="355461" y="1431675"/>
                </a:lnTo>
                <a:lnTo>
                  <a:pt x="366898" y="1439590"/>
                </a:lnTo>
                <a:lnTo>
                  <a:pt x="375792" y="1446137"/>
                </a:lnTo>
                <a:lnTo>
                  <a:pt x="382992" y="1451771"/>
                </a:lnTo>
                <a:lnTo>
                  <a:pt x="394379" y="1461419"/>
                </a:lnTo>
                <a:lnTo>
                  <a:pt x="399193" y="1465769"/>
                </a:lnTo>
                <a:lnTo>
                  <a:pt x="402402" y="1469940"/>
                </a:lnTo>
                <a:lnTo>
                  <a:pt x="405968" y="1477960"/>
                </a:lnTo>
                <a:lnTo>
                  <a:pt x="407976" y="1489615"/>
                </a:lnTo>
                <a:lnTo>
                  <a:pt x="406988" y="1493457"/>
                </a:lnTo>
                <a:lnTo>
                  <a:pt x="402503" y="1501112"/>
                </a:lnTo>
                <a:lnTo>
                  <a:pt x="399529" y="1503662"/>
                </a:lnTo>
                <a:lnTo>
                  <a:pt x="396277" y="1505361"/>
                </a:lnTo>
                <a:lnTo>
                  <a:pt x="392838" y="1506495"/>
                </a:lnTo>
                <a:lnTo>
                  <a:pt x="386736" y="1509790"/>
                </a:lnTo>
                <a:lnTo>
                  <a:pt x="378858" y="1514527"/>
                </a:lnTo>
                <a:lnTo>
                  <a:pt x="369796" y="1520225"/>
                </a:lnTo>
                <a:lnTo>
                  <a:pt x="362485" y="1524023"/>
                </a:lnTo>
                <a:lnTo>
                  <a:pt x="335966" y="1534450"/>
                </a:lnTo>
                <a:lnTo>
                  <a:pt x="288812" y="1554891"/>
                </a:lnTo>
                <a:lnTo>
                  <a:pt x="270395" y="1563645"/>
                </a:lnTo>
                <a:lnTo>
                  <a:pt x="256847" y="1570750"/>
                </a:lnTo>
                <a:lnTo>
                  <a:pt x="246545" y="1576757"/>
                </a:lnTo>
                <a:lnTo>
                  <a:pt x="239677" y="1582031"/>
                </a:lnTo>
                <a:lnTo>
                  <a:pt x="235099" y="1586818"/>
                </a:lnTo>
                <a:lnTo>
                  <a:pt x="232046" y="1591279"/>
                </a:lnTo>
                <a:lnTo>
                  <a:pt x="228655" y="1599622"/>
                </a:lnTo>
                <a:lnTo>
                  <a:pt x="227750" y="1603625"/>
                </a:lnTo>
                <a:lnTo>
                  <a:pt x="228418" y="1608833"/>
                </a:lnTo>
                <a:lnTo>
                  <a:pt x="232545" y="1621394"/>
                </a:lnTo>
                <a:lnTo>
                  <a:pt x="242000" y="1635443"/>
                </a:lnTo>
                <a:lnTo>
                  <a:pt x="253399" y="1648884"/>
                </a:lnTo>
                <a:lnTo>
                  <a:pt x="262698" y="1659091"/>
                </a:lnTo>
                <a:lnTo>
                  <a:pt x="275074" y="1671977"/>
                </a:lnTo>
                <a:lnTo>
                  <a:pt x="286784" y="1689907"/>
                </a:lnTo>
                <a:lnTo>
                  <a:pt x="288093" y="1695564"/>
                </a:lnTo>
                <a:lnTo>
                  <a:pt x="287696" y="1700607"/>
                </a:lnTo>
                <a:lnTo>
                  <a:pt x="286161" y="1705238"/>
                </a:lnTo>
                <a:lnTo>
                  <a:pt x="283868" y="1708325"/>
                </a:lnTo>
                <a:lnTo>
                  <a:pt x="281069" y="1710384"/>
                </a:lnTo>
                <a:lnTo>
                  <a:pt x="277933" y="1711756"/>
                </a:lnTo>
                <a:lnTo>
                  <a:pt x="267452" y="1719755"/>
                </a:lnTo>
                <a:lnTo>
                  <a:pt x="256667" y="1729959"/>
                </a:lnTo>
                <a:lnTo>
                  <a:pt x="250236" y="1736236"/>
                </a:lnTo>
                <a:lnTo>
                  <a:pt x="243407" y="1740421"/>
                </a:lnTo>
                <a:lnTo>
                  <a:pt x="236315" y="1743211"/>
                </a:lnTo>
                <a:lnTo>
                  <a:pt x="229048" y="1745071"/>
                </a:lnTo>
                <a:lnTo>
                  <a:pt x="217852" y="1748850"/>
                </a:lnTo>
                <a:lnTo>
                  <a:pt x="188480" y="1759824"/>
                </a:lnTo>
                <a:lnTo>
                  <a:pt x="173027" y="1765036"/>
                </a:lnTo>
                <a:lnTo>
                  <a:pt x="157645" y="1769781"/>
                </a:lnTo>
                <a:lnTo>
                  <a:pt x="142311" y="1774214"/>
                </a:lnTo>
                <a:lnTo>
                  <a:pt x="128278" y="1779709"/>
                </a:lnTo>
                <a:lnTo>
                  <a:pt x="115112" y="1785914"/>
                </a:lnTo>
                <a:lnTo>
                  <a:pt x="102525" y="1792589"/>
                </a:lnTo>
                <a:lnTo>
                  <a:pt x="92864" y="1798310"/>
                </a:lnTo>
                <a:lnTo>
                  <a:pt x="85153" y="1803393"/>
                </a:lnTo>
                <a:lnTo>
                  <a:pt x="69720" y="1814610"/>
                </a:lnTo>
                <a:lnTo>
                  <a:pt x="68454" y="1816800"/>
                </a:lnTo>
                <a:lnTo>
                  <a:pt x="67047" y="1822620"/>
                </a:lnTo>
                <a:lnTo>
                  <a:pt x="67942" y="1825951"/>
                </a:lnTo>
                <a:lnTo>
                  <a:pt x="75862" y="1838099"/>
                </a:lnTo>
                <a:lnTo>
                  <a:pt x="76689" y="1842670"/>
                </a:lnTo>
                <a:lnTo>
                  <a:pt x="77313" y="1867043"/>
                </a:lnTo>
                <a:lnTo>
                  <a:pt x="76056" y="1869536"/>
                </a:lnTo>
                <a:lnTo>
                  <a:pt x="73948" y="1871197"/>
                </a:lnTo>
                <a:lnTo>
                  <a:pt x="64409" y="1875584"/>
                </a:lnTo>
                <a:lnTo>
                  <a:pt x="43236" y="1886000"/>
                </a:lnTo>
                <a:lnTo>
                  <a:pt x="34288" y="1889793"/>
                </a:lnTo>
                <a:lnTo>
                  <a:pt x="27052" y="1892323"/>
                </a:lnTo>
                <a:lnTo>
                  <a:pt x="20959" y="1894008"/>
                </a:lnTo>
                <a:lnTo>
                  <a:pt x="15626" y="1897672"/>
                </a:lnTo>
                <a:lnTo>
                  <a:pt x="6315" y="1908516"/>
                </a:lnTo>
                <a:lnTo>
                  <a:pt x="1330" y="1918417"/>
                </a:lnTo>
                <a:lnTo>
                  <a:pt x="0" y="1922835"/>
                </a:lnTo>
                <a:lnTo>
                  <a:pt x="384" y="1927050"/>
                </a:lnTo>
                <a:lnTo>
                  <a:pt x="1910" y="1931130"/>
                </a:lnTo>
                <a:lnTo>
                  <a:pt x="6992" y="1939051"/>
                </a:lnTo>
                <a:lnTo>
                  <a:pt x="10125" y="1942941"/>
                </a:lnTo>
                <a:lnTo>
                  <a:pt x="20202" y="19545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7"/>
          <p:cNvSpPr/>
          <p:nvPr/>
        </p:nvSpPr>
        <p:spPr>
          <a:xfrm>
            <a:off x="7361433" y="3051809"/>
            <a:ext cx="136648" cy="3131821"/>
          </a:xfrm>
          <a:custGeom>
            <a:avLst/>
            <a:gdLst/>
            <a:ahLst/>
            <a:cxnLst/>
            <a:rect l="0" t="0" r="0" b="0"/>
            <a:pathLst>
              <a:path w="136648" h="3131821">
                <a:moveTo>
                  <a:pt x="136647" y="0"/>
                </a:moveTo>
                <a:lnTo>
                  <a:pt x="136647" y="6068"/>
                </a:lnTo>
                <a:lnTo>
                  <a:pt x="133260" y="25981"/>
                </a:lnTo>
                <a:lnTo>
                  <a:pt x="130579" y="40180"/>
                </a:lnTo>
                <a:lnTo>
                  <a:pt x="126805" y="66234"/>
                </a:lnTo>
                <a:lnTo>
                  <a:pt x="124040" y="114411"/>
                </a:lnTo>
                <a:lnTo>
                  <a:pt x="121892" y="120724"/>
                </a:lnTo>
                <a:lnTo>
                  <a:pt x="119191" y="126203"/>
                </a:lnTo>
                <a:lnTo>
                  <a:pt x="116188" y="139064"/>
                </a:lnTo>
                <a:lnTo>
                  <a:pt x="113584" y="155786"/>
                </a:lnTo>
                <a:lnTo>
                  <a:pt x="104977" y="196302"/>
                </a:lnTo>
                <a:lnTo>
                  <a:pt x="98018" y="234565"/>
                </a:lnTo>
                <a:lnTo>
                  <a:pt x="94384" y="250357"/>
                </a:lnTo>
                <a:lnTo>
                  <a:pt x="90692" y="263425"/>
                </a:lnTo>
                <a:lnTo>
                  <a:pt x="86960" y="274677"/>
                </a:lnTo>
                <a:lnTo>
                  <a:pt x="81932" y="294878"/>
                </a:lnTo>
                <a:lnTo>
                  <a:pt x="69572" y="351191"/>
                </a:lnTo>
                <a:lnTo>
                  <a:pt x="63990" y="381447"/>
                </a:lnTo>
                <a:lnTo>
                  <a:pt x="54402" y="442159"/>
                </a:lnTo>
                <a:lnTo>
                  <a:pt x="45907" y="509782"/>
                </a:lnTo>
                <a:lnTo>
                  <a:pt x="41863" y="545595"/>
                </a:lnTo>
                <a:lnTo>
                  <a:pt x="39167" y="585980"/>
                </a:lnTo>
                <a:lnTo>
                  <a:pt x="34103" y="716620"/>
                </a:lnTo>
                <a:lnTo>
                  <a:pt x="25046" y="845417"/>
                </a:lnTo>
                <a:lnTo>
                  <a:pt x="21432" y="931657"/>
                </a:lnTo>
                <a:lnTo>
                  <a:pt x="16437" y="989803"/>
                </a:lnTo>
                <a:lnTo>
                  <a:pt x="5333" y="1184067"/>
                </a:lnTo>
                <a:lnTo>
                  <a:pt x="3384" y="1237688"/>
                </a:lnTo>
                <a:lnTo>
                  <a:pt x="0" y="1476325"/>
                </a:lnTo>
                <a:lnTo>
                  <a:pt x="3101" y="1584938"/>
                </a:lnTo>
                <a:lnTo>
                  <a:pt x="8601" y="1756121"/>
                </a:lnTo>
                <a:lnTo>
                  <a:pt x="10459" y="1869336"/>
                </a:lnTo>
                <a:lnTo>
                  <a:pt x="10781" y="2030606"/>
                </a:lnTo>
                <a:lnTo>
                  <a:pt x="14243" y="2156828"/>
                </a:lnTo>
                <a:lnTo>
                  <a:pt x="16944" y="2218935"/>
                </a:lnTo>
                <a:lnTo>
                  <a:pt x="23332" y="2318424"/>
                </a:lnTo>
                <a:lnTo>
                  <a:pt x="29135" y="2394391"/>
                </a:lnTo>
                <a:lnTo>
                  <a:pt x="32860" y="2481166"/>
                </a:lnTo>
                <a:lnTo>
                  <a:pt x="36892" y="2546604"/>
                </a:lnTo>
                <a:lnTo>
                  <a:pt x="39663" y="2577846"/>
                </a:lnTo>
                <a:lnTo>
                  <a:pt x="42743" y="2643040"/>
                </a:lnTo>
                <a:lnTo>
                  <a:pt x="45382" y="2702495"/>
                </a:lnTo>
                <a:lnTo>
                  <a:pt x="47863" y="2723683"/>
                </a:lnTo>
                <a:lnTo>
                  <a:pt x="50788" y="2741619"/>
                </a:lnTo>
                <a:lnTo>
                  <a:pt x="54904" y="2778997"/>
                </a:lnTo>
                <a:lnTo>
                  <a:pt x="57564" y="2850883"/>
                </a:lnTo>
                <a:lnTo>
                  <a:pt x="59796" y="2872139"/>
                </a:lnTo>
                <a:lnTo>
                  <a:pt x="62551" y="2893930"/>
                </a:lnTo>
                <a:lnTo>
                  <a:pt x="68247" y="2953502"/>
                </a:lnTo>
                <a:lnTo>
                  <a:pt x="73651" y="2995842"/>
                </a:lnTo>
                <a:lnTo>
                  <a:pt x="76869" y="3015767"/>
                </a:lnTo>
                <a:lnTo>
                  <a:pt x="80285" y="3034132"/>
                </a:lnTo>
                <a:lnTo>
                  <a:pt x="83832" y="3051454"/>
                </a:lnTo>
                <a:lnTo>
                  <a:pt x="87773" y="3077476"/>
                </a:lnTo>
                <a:lnTo>
                  <a:pt x="90926" y="31318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8"/>
          <p:cNvSpPr/>
          <p:nvPr/>
        </p:nvSpPr>
        <p:spPr>
          <a:xfrm>
            <a:off x="6686550" y="6172200"/>
            <a:ext cx="754381" cy="52212"/>
          </a:xfrm>
          <a:custGeom>
            <a:avLst/>
            <a:gdLst/>
            <a:ahLst/>
            <a:cxnLst/>
            <a:rect l="0" t="0" r="0" b="0"/>
            <a:pathLst>
              <a:path w="754381" h="52212">
                <a:moveTo>
                  <a:pt x="0" y="22859"/>
                </a:moveTo>
                <a:lnTo>
                  <a:pt x="6067" y="28927"/>
                </a:lnTo>
                <a:lnTo>
                  <a:pt x="9125" y="30715"/>
                </a:lnTo>
                <a:lnTo>
                  <a:pt x="12433" y="31906"/>
                </a:lnTo>
                <a:lnTo>
                  <a:pt x="19495" y="33230"/>
                </a:lnTo>
                <a:lnTo>
                  <a:pt x="35692" y="33975"/>
                </a:lnTo>
                <a:lnTo>
                  <a:pt x="62429" y="34150"/>
                </a:lnTo>
                <a:lnTo>
                  <a:pt x="75910" y="35466"/>
                </a:lnTo>
                <a:lnTo>
                  <a:pt x="88706" y="37614"/>
                </a:lnTo>
                <a:lnTo>
                  <a:pt x="101048" y="40316"/>
                </a:lnTo>
                <a:lnTo>
                  <a:pt x="115625" y="42117"/>
                </a:lnTo>
                <a:lnTo>
                  <a:pt x="131693" y="43318"/>
                </a:lnTo>
                <a:lnTo>
                  <a:pt x="162669" y="44652"/>
                </a:lnTo>
                <a:lnTo>
                  <a:pt x="184904" y="45245"/>
                </a:lnTo>
                <a:lnTo>
                  <a:pt x="233733" y="48896"/>
                </a:lnTo>
                <a:lnTo>
                  <a:pt x="266312" y="51647"/>
                </a:lnTo>
                <a:lnTo>
                  <a:pt x="290571" y="52211"/>
                </a:lnTo>
                <a:lnTo>
                  <a:pt x="309284" y="51317"/>
                </a:lnTo>
                <a:lnTo>
                  <a:pt x="324299" y="49451"/>
                </a:lnTo>
                <a:lnTo>
                  <a:pt x="343199" y="48207"/>
                </a:lnTo>
                <a:lnTo>
                  <a:pt x="364690" y="47378"/>
                </a:lnTo>
                <a:lnTo>
                  <a:pt x="387906" y="46825"/>
                </a:lnTo>
                <a:lnTo>
                  <a:pt x="408464" y="45186"/>
                </a:lnTo>
                <a:lnTo>
                  <a:pt x="427249" y="42824"/>
                </a:lnTo>
                <a:lnTo>
                  <a:pt x="444853" y="39979"/>
                </a:lnTo>
                <a:lnTo>
                  <a:pt x="461668" y="38082"/>
                </a:lnTo>
                <a:lnTo>
                  <a:pt x="477959" y="36818"/>
                </a:lnTo>
                <a:lnTo>
                  <a:pt x="493899" y="35976"/>
                </a:lnTo>
                <a:lnTo>
                  <a:pt x="507065" y="34144"/>
                </a:lnTo>
                <a:lnTo>
                  <a:pt x="518384" y="31652"/>
                </a:lnTo>
                <a:lnTo>
                  <a:pt x="528469" y="28721"/>
                </a:lnTo>
                <a:lnTo>
                  <a:pt x="536462" y="26768"/>
                </a:lnTo>
                <a:lnTo>
                  <a:pt x="543062" y="25465"/>
                </a:lnTo>
                <a:lnTo>
                  <a:pt x="555051" y="24017"/>
                </a:lnTo>
                <a:lnTo>
                  <a:pt x="568845" y="23374"/>
                </a:lnTo>
                <a:lnTo>
                  <a:pt x="579890" y="21932"/>
                </a:lnTo>
                <a:lnTo>
                  <a:pt x="593604" y="19702"/>
                </a:lnTo>
                <a:lnTo>
                  <a:pt x="609096" y="16944"/>
                </a:lnTo>
                <a:lnTo>
                  <a:pt x="620693" y="15106"/>
                </a:lnTo>
                <a:lnTo>
                  <a:pt x="629696" y="13881"/>
                </a:lnTo>
                <a:lnTo>
                  <a:pt x="636967" y="13064"/>
                </a:lnTo>
                <a:lnTo>
                  <a:pt x="644355" y="11249"/>
                </a:lnTo>
                <a:lnTo>
                  <a:pt x="651819" y="8769"/>
                </a:lnTo>
                <a:lnTo>
                  <a:pt x="659336" y="5846"/>
                </a:lnTo>
                <a:lnTo>
                  <a:pt x="666887" y="3897"/>
                </a:lnTo>
                <a:lnTo>
                  <a:pt x="674461" y="2598"/>
                </a:lnTo>
                <a:lnTo>
                  <a:pt x="692191" y="1154"/>
                </a:lnTo>
                <a:lnTo>
                  <a:pt x="717003" y="513"/>
                </a:lnTo>
                <a:lnTo>
                  <a:pt x="75438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9"/>
          <p:cNvSpPr/>
          <p:nvPr/>
        </p:nvSpPr>
        <p:spPr>
          <a:xfrm>
            <a:off x="6845864" y="4425068"/>
            <a:ext cx="423617" cy="1654746"/>
          </a:xfrm>
          <a:custGeom>
            <a:avLst/>
            <a:gdLst/>
            <a:ahLst/>
            <a:cxnLst/>
            <a:rect l="0" t="0" r="0" b="0"/>
            <a:pathLst>
              <a:path w="423617" h="1654746">
                <a:moveTo>
                  <a:pt x="12136" y="1621401"/>
                </a:moveTo>
                <a:lnTo>
                  <a:pt x="0" y="1609266"/>
                </a:lnTo>
                <a:lnTo>
                  <a:pt x="235" y="1610771"/>
                </a:lnTo>
                <a:lnTo>
                  <a:pt x="10657" y="1625990"/>
                </a:lnTo>
                <a:lnTo>
                  <a:pt x="21215" y="1639528"/>
                </a:lnTo>
                <a:lnTo>
                  <a:pt x="25808" y="1644916"/>
                </a:lnTo>
                <a:lnTo>
                  <a:pt x="30141" y="1648507"/>
                </a:lnTo>
                <a:lnTo>
                  <a:pt x="38342" y="1652498"/>
                </a:lnTo>
                <a:lnTo>
                  <a:pt x="50098" y="1654745"/>
                </a:lnTo>
                <a:lnTo>
                  <a:pt x="52684" y="1653791"/>
                </a:lnTo>
                <a:lnTo>
                  <a:pt x="54408" y="1651884"/>
                </a:lnTo>
                <a:lnTo>
                  <a:pt x="55557" y="1649344"/>
                </a:lnTo>
                <a:lnTo>
                  <a:pt x="55053" y="1645110"/>
                </a:lnTo>
                <a:lnTo>
                  <a:pt x="49546" y="1625745"/>
                </a:lnTo>
                <a:lnTo>
                  <a:pt x="43540" y="1582472"/>
                </a:lnTo>
                <a:lnTo>
                  <a:pt x="28633" y="1508003"/>
                </a:lnTo>
                <a:lnTo>
                  <a:pt x="23133" y="1477222"/>
                </a:lnTo>
                <a:lnTo>
                  <a:pt x="17024" y="1432862"/>
                </a:lnTo>
                <a:lnTo>
                  <a:pt x="13583" y="1410739"/>
                </a:lnTo>
                <a:lnTo>
                  <a:pt x="14371" y="1411110"/>
                </a:lnTo>
                <a:lnTo>
                  <a:pt x="34240" y="1442688"/>
                </a:lnTo>
                <a:lnTo>
                  <a:pt x="44396" y="1463234"/>
                </a:lnTo>
                <a:lnTo>
                  <a:pt x="54414" y="1485065"/>
                </a:lnTo>
                <a:lnTo>
                  <a:pt x="67333" y="1507467"/>
                </a:lnTo>
                <a:lnTo>
                  <a:pt x="81541" y="1530124"/>
                </a:lnTo>
                <a:lnTo>
                  <a:pt x="88885" y="1541499"/>
                </a:lnTo>
                <a:lnTo>
                  <a:pt x="96322" y="1551624"/>
                </a:lnTo>
                <a:lnTo>
                  <a:pt x="103821" y="1560913"/>
                </a:lnTo>
                <a:lnTo>
                  <a:pt x="111358" y="1569645"/>
                </a:lnTo>
                <a:lnTo>
                  <a:pt x="118924" y="1576738"/>
                </a:lnTo>
                <a:lnTo>
                  <a:pt x="126508" y="1582736"/>
                </a:lnTo>
                <a:lnTo>
                  <a:pt x="134104" y="1588004"/>
                </a:lnTo>
                <a:lnTo>
                  <a:pt x="145930" y="1593858"/>
                </a:lnTo>
                <a:lnTo>
                  <a:pt x="157803" y="1597616"/>
                </a:lnTo>
                <a:lnTo>
                  <a:pt x="160047" y="1595385"/>
                </a:lnTo>
                <a:lnTo>
                  <a:pt x="165928" y="1586132"/>
                </a:lnTo>
                <a:lnTo>
                  <a:pt x="169387" y="1573553"/>
                </a:lnTo>
                <a:lnTo>
                  <a:pt x="171609" y="1532645"/>
                </a:lnTo>
                <a:lnTo>
                  <a:pt x="165925" y="1490399"/>
                </a:lnTo>
                <a:lnTo>
                  <a:pt x="150131" y="1403233"/>
                </a:lnTo>
                <a:lnTo>
                  <a:pt x="146042" y="1374356"/>
                </a:lnTo>
                <a:lnTo>
                  <a:pt x="141500" y="1325337"/>
                </a:lnTo>
                <a:lnTo>
                  <a:pt x="139480" y="1285771"/>
                </a:lnTo>
                <a:lnTo>
                  <a:pt x="139854" y="1252522"/>
                </a:lnTo>
                <a:lnTo>
                  <a:pt x="145934" y="1217464"/>
                </a:lnTo>
                <a:lnTo>
                  <a:pt x="147054" y="1213680"/>
                </a:lnTo>
                <a:lnTo>
                  <a:pt x="147801" y="1212427"/>
                </a:lnTo>
                <a:lnTo>
                  <a:pt x="149570" y="1212862"/>
                </a:lnTo>
                <a:lnTo>
                  <a:pt x="154921" y="1216732"/>
                </a:lnTo>
                <a:lnTo>
                  <a:pt x="165073" y="1232118"/>
                </a:lnTo>
                <a:lnTo>
                  <a:pt x="179168" y="1259157"/>
                </a:lnTo>
                <a:lnTo>
                  <a:pt x="188260" y="1277035"/>
                </a:lnTo>
                <a:lnTo>
                  <a:pt x="196862" y="1292764"/>
                </a:lnTo>
                <a:lnTo>
                  <a:pt x="205137" y="1307060"/>
                </a:lnTo>
                <a:lnTo>
                  <a:pt x="213193" y="1320400"/>
                </a:lnTo>
                <a:lnTo>
                  <a:pt x="222374" y="1331834"/>
                </a:lnTo>
                <a:lnTo>
                  <a:pt x="232304" y="1341996"/>
                </a:lnTo>
                <a:lnTo>
                  <a:pt x="242735" y="1351311"/>
                </a:lnTo>
                <a:lnTo>
                  <a:pt x="252229" y="1358792"/>
                </a:lnTo>
                <a:lnTo>
                  <a:pt x="261097" y="1365048"/>
                </a:lnTo>
                <a:lnTo>
                  <a:pt x="269551" y="1370489"/>
                </a:lnTo>
                <a:lnTo>
                  <a:pt x="282329" y="1376535"/>
                </a:lnTo>
                <a:lnTo>
                  <a:pt x="287515" y="1378147"/>
                </a:lnTo>
                <a:lnTo>
                  <a:pt x="292242" y="1377952"/>
                </a:lnTo>
                <a:lnTo>
                  <a:pt x="296662" y="1376552"/>
                </a:lnTo>
                <a:lnTo>
                  <a:pt x="300881" y="1374348"/>
                </a:lnTo>
                <a:lnTo>
                  <a:pt x="303692" y="1370339"/>
                </a:lnTo>
                <a:lnTo>
                  <a:pt x="306816" y="1359112"/>
                </a:lnTo>
                <a:lnTo>
                  <a:pt x="308822" y="1319542"/>
                </a:lnTo>
                <a:lnTo>
                  <a:pt x="307900" y="1271047"/>
                </a:lnTo>
                <a:lnTo>
                  <a:pt x="303183" y="1234972"/>
                </a:lnTo>
                <a:lnTo>
                  <a:pt x="300240" y="1190998"/>
                </a:lnTo>
                <a:lnTo>
                  <a:pt x="299455" y="1166826"/>
                </a:lnTo>
                <a:lnTo>
                  <a:pt x="296392" y="1134201"/>
                </a:lnTo>
                <a:lnTo>
                  <a:pt x="282485" y="1019564"/>
                </a:lnTo>
                <a:lnTo>
                  <a:pt x="279999" y="990306"/>
                </a:lnTo>
                <a:lnTo>
                  <a:pt x="275966" y="942135"/>
                </a:lnTo>
                <a:lnTo>
                  <a:pt x="269941" y="903792"/>
                </a:lnTo>
                <a:lnTo>
                  <a:pt x="269802" y="876590"/>
                </a:lnTo>
                <a:lnTo>
                  <a:pt x="273994" y="850567"/>
                </a:lnTo>
                <a:lnTo>
                  <a:pt x="275607" y="849702"/>
                </a:lnTo>
                <a:lnTo>
                  <a:pt x="277953" y="850395"/>
                </a:lnTo>
                <a:lnTo>
                  <a:pt x="280788" y="852127"/>
                </a:lnTo>
                <a:lnTo>
                  <a:pt x="287323" y="854052"/>
                </a:lnTo>
                <a:lnTo>
                  <a:pt x="290843" y="854565"/>
                </a:lnTo>
                <a:lnTo>
                  <a:pt x="293191" y="856177"/>
                </a:lnTo>
                <a:lnTo>
                  <a:pt x="294756" y="858522"/>
                </a:lnTo>
                <a:lnTo>
                  <a:pt x="295799" y="861355"/>
                </a:lnTo>
                <a:lnTo>
                  <a:pt x="300344" y="867890"/>
                </a:lnTo>
                <a:lnTo>
                  <a:pt x="303336" y="871410"/>
                </a:lnTo>
                <a:lnTo>
                  <a:pt x="306599" y="872487"/>
                </a:lnTo>
                <a:lnTo>
                  <a:pt x="310044" y="871935"/>
                </a:lnTo>
                <a:lnTo>
                  <a:pt x="317260" y="867935"/>
                </a:lnTo>
                <a:lnTo>
                  <a:pt x="324699" y="861924"/>
                </a:lnTo>
                <a:lnTo>
                  <a:pt x="327191" y="857273"/>
                </a:lnTo>
                <a:lnTo>
                  <a:pt x="329960" y="845332"/>
                </a:lnTo>
                <a:lnTo>
                  <a:pt x="331884" y="793704"/>
                </a:lnTo>
                <a:lnTo>
                  <a:pt x="332170" y="480569"/>
                </a:lnTo>
                <a:lnTo>
                  <a:pt x="342016" y="432574"/>
                </a:lnTo>
                <a:lnTo>
                  <a:pt x="354956" y="385952"/>
                </a:lnTo>
                <a:lnTo>
                  <a:pt x="371510" y="325976"/>
                </a:lnTo>
                <a:lnTo>
                  <a:pt x="381408" y="283234"/>
                </a:lnTo>
                <a:lnTo>
                  <a:pt x="387761" y="235098"/>
                </a:lnTo>
                <a:lnTo>
                  <a:pt x="396872" y="194780"/>
                </a:lnTo>
                <a:lnTo>
                  <a:pt x="399030" y="155074"/>
                </a:lnTo>
                <a:lnTo>
                  <a:pt x="406312" y="113079"/>
                </a:lnTo>
                <a:lnTo>
                  <a:pt x="416513" y="66345"/>
                </a:lnTo>
                <a:lnTo>
                  <a:pt x="421511" y="24417"/>
                </a:lnTo>
                <a:lnTo>
                  <a:pt x="422992" y="0"/>
                </a:lnTo>
                <a:lnTo>
                  <a:pt x="423338" y="13049"/>
                </a:lnTo>
                <a:lnTo>
                  <a:pt x="423616" y="7835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0"/>
          <p:cNvSpPr/>
          <p:nvPr/>
        </p:nvSpPr>
        <p:spPr>
          <a:xfrm>
            <a:off x="1685054" y="6229356"/>
            <a:ext cx="4910056" cy="422845"/>
          </a:xfrm>
          <a:custGeom>
            <a:avLst/>
            <a:gdLst/>
            <a:ahLst/>
            <a:cxnLst/>
            <a:rect l="0" t="0" r="0" b="0"/>
            <a:pathLst>
              <a:path w="4910056" h="422845">
                <a:moveTo>
                  <a:pt x="6586" y="137153"/>
                </a:moveTo>
                <a:lnTo>
                  <a:pt x="0" y="137153"/>
                </a:lnTo>
                <a:lnTo>
                  <a:pt x="2812" y="137153"/>
                </a:lnTo>
                <a:lnTo>
                  <a:pt x="4070" y="138424"/>
                </a:lnTo>
                <a:lnTo>
                  <a:pt x="4908" y="140540"/>
                </a:lnTo>
                <a:lnTo>
                  <a:pt x="5468" y="143221"/>
                </a:lnTo>
                <a:lnTo>
                  <a:pt x="7110" y="145009"/>
                </a:lnTo>
                <a:lnTo>
                  <a:pt x="9475" y="146200"/>
                </a:lnTo>
                <a:lnTo>
                  <a:pt x="12322" y="146995"/>
                </a:lnTo>
                <a:lnTo>
                  <a:pt x="14220" y="148794"/>
                </a:lnTo>
                <a:lnTo>
                  <a:pt x="15485" y="151264"/>
                </a:lnTo>
                <a:lnTo>
                  <a:pt x="16329" y="154181"/>
                </a:lnTo>
                <a:lnTo>
                  <a:pt x="19431" y="157395"/>
                </a:lnTo>
                <a:lnTo>
                  <a:pt x="33393" y="167987"/>
                </a:lnTo>
                <a:lnTo>
                  <a:pt x="35887" y="171679"/>
                </a:lnTo>
                <a:lnTo>
                  <a:pt x="39929" y="180438"/>
                </a:lnTo>
                <a:lnTo>
                  <a:pt x="45958" y="192798"/>
                </a:lnTo>
                <a:lnTo>
                  <a:pt x="49344" y="197110"/>
                </a:lnTo>
                <a:lnTo>
                  <a:pt x="52871" y="199984"/>
                </a:lnTo>
                <a:lnTo>
                  <a:pt x="56492" y="201901"/>
                </a:lnTo>
                <a:lnTo>
                  <a:pt x="58907" y="204448"/>
                </a:lnTo>
                <a:lnTo>
                  <a:pt x="60516" y="207417"/>
                </a:lnTo>
                <a:lnTo>
                  <a:pt x="61589" y="210666"/>
                </a:lnTo>
                <a:lnTo>
                  <a:pt x="64845" y="214101"/>
                </a:lnTo>
                <a:lnTo>
                  <a:pt x="81562" y="226275"/>
                </a:lnTo>
                <a:lnTo>
                  <a:pt x="95365" y="238570"/>
                </a:lnTo>
                <a:lnTo>
                  <a:pt x="109966" y="249114"/>
                </a:lnTo>
                <a:lnTo>
                  <a:pt x="132467" y="262191"/>
                </a:lnTo>
                <a:lnTo>
                  <a:pt x="158607" y="274109"/>
                </a:lnTo>
                <a:lnTo>
                  <a:pt x="187096" y="285682"/>
                </a:lnTo>
                <a:lnTo>
                  <a:pt x="211623" y="297155"/>
                </a:lnTo>
                <a:lnTo>
                  <a:pt x="227254" y="303515"/>
                </a:lnTo>
                <a:lnTo>
                  <a:pt x="242667" y="306342"/>
                </a:lnTo>
                <a:lnTo>
                  <a:pt x="383205" y="308544"/>
                </a:lnTo>
                <a:lnTo>
                  <a:pt x="495084" y="301822"/>
                </a:lnTo>
                <a:lnTo>
                  <a:pt x="572946" y="291619"/>
                </a:lnTo>
                <a:lnTo>
                  <a:pt x="751060" y="274722"/>
                </a:lnTo>
                <a:lnTo>
                  <a:pt x="928313" y="257509"/>
                </a:lnTo>
                <a:lnTo>
                  <a:pt x="1031465" y="248839"/>
                </a:lnTo>
                <a:lnTo>
                  <a:pt x="1218162" y="228242"/>
                </a:lnTo>
                <a:lnTo>
                  <a:pt x="1336557" y="219176"/>
                </a:lnTo>
                <a:lnTo>
                  <a:pt x="1502023" y="210281"/>
                </a:lnTo>
                <a:lnTo>
                  <a:pt x="1626686" y="207081"/>
                </a:lnTo>
                <a:lnTo>
                  <a:pt x="1799389" y="205910"/>
                </a:lnTo>
                <a:lnTo>
                  <a:pt x="1912753" y="217434"/>
                </a:lnTo>
                <a:lnTo>
                  <a:pt x="2008625" y="233794"/>
                </a:lnTo>
                <a:lnTo>
                  <a:pt x="2164705" y="264424"/>
                </a:lnTo>
                <a:lnTo>
                  <a:pt x="2212411" y="275340"/>
                </a:lnTo>
                <a:lnTo>
                  <a:pt x="2256916" y="286429"/>
                </a:lnTo>
                <a:lnTo>
                  <a:pt x="2401392" y="325531"/>
                </a:lnTo>
                <a:lnTo>
                  <a:pt x="2432433" y="335129"/>
                </a:lnTo>
                <a:lnTo>
                  <a:pt x="2555469" y="376960"/>
                </a:lnTo>
                <a:lnTo>
                  <a:pt x="2581296" y="386821"/>
                </a:lnTo>
                <a:lnTo>
                  <a:pt x="2620276" y="399513"/>
                </a:lnTo>
                <a:lnTo>
                  <a:pt x="2665269" y="411316"/>
                </a:lnTo>
                <a:lnTo>
                  <a:pt x="2699344" y="419470"/>
                </a:lnTo>
                <a:lnTo>
                  <a:pt x="2821482" y="422844"/>
                </a:lnTo>
                <a:lnTo>
                  <a:pt x="2925896" y="412497"/>
                </a:lnTo>
                <a:lnTo>
                  <a:pt x="3106328" y="386192"/>
                </a:lnTo>
                <a:lnTo>
                  <a:pt x="3184187" y="376423"/>
                </a:lnTo>
                <a:lnTo>
                  <a:pt x="3229026" y="365839"/>
                </a:lnTo>
                <a:lnTo>
                  <a:pt x="3308188" y="355328"/>
                </a:lnTo>
                <a:lnTo>
                  <a:pt x="3365783" y="342339"/>
                </a:lnTo>
                <a:lnTo>
                  <a:pt x="3438529" y="331626"/>
                </a:lnTo>
                <a:lnTo>
                  <a:pt x="3489516" y="321492"/>
                </a:lnTo>
                <a:lnTo>
                  <a:pt x="3530674" y="309675"/>
                </a:lnTo>
                <a:lnTo>
                  <a:pt x="3554858" y="301698"/>
                </a:lnTo>
                <a:lnTo>
                  <a:pt x="3608822" y="282675"/>
                </a:lnTo>
                <a:lnTo>
                  <a:pt x="3637437" y="273537"/>
                </a:lnTo>
                <a:lnTo>
                  <a:pt x="3666673" y="264906"/>
                </a:lnTo>
                <a:lnTo>
                  <a:pt x="3723711" y="248542"/>
                </a:lnTo>
                <a:lnTo>
                  <a:pt x="3812257" y="220728"/>
                </a:lnTo>
                <a:lnTo>
                  <a:pt x="3848105" y="208587"/>
                </a:lnTo>
                <a:lnTo>
                  <a:pt x="3897904" y="190492"/>
                </a:lnTo>
                <a:lnTo>
                  <a:pt x="3919058" y="181602"/>
                </a:lnTo>
                <a:lnTo>
                  <a:pt x="3936971" y="173136"/>
                </a:lnTo>
                <a:lnTo>
                  <a:pt x="3952722" y="164952"/>
                </a:lnTo>
                <a:lnTo>
                  <a:pt x="3980384" y="152472"/>
                </a:lnTo>
                <a:lnTo>
                  <a:pt x="3993095" y="147365"/>
                </a:lnTo>
                <a:lnTo>
                  <a:pt x="4023158" y="138882"/>
                </a:lnTo>
                <a:lnTo>
                  <a:pt x="4149572" y="106480"/>
                </a:lnTo>
                <a:lnTo>
                  <a:pt x="4175737" y="98925"/>
                </a:lnTo>
                <a:lnTo>
                  <a:pt x="4215392" y="87143"/>
                </a:lnTo>
                <a:lnTo>
                  <a:pt x="4270877" y="73370"/>
                </a:lnTo>
                <a:lnTo>
                  <a:pt x="4321659" y="60725"/>
                </a:lnTo>
                <a:lnTo>
                  <a:pt x="4399166" y="48045"/>
                </a:lnTo>
                <a:lnTo>
                  <a:pt x="4484873" y="32779"/>
                </a:lnTo>
                <a:lnTo>
                  <a:pt x="4539899" y="21762"/>
                </a:lnTo>
                <a:lnTo>
                  <a:pt x="4645537" y="9398"/>
                </a:lnTo>
                <a:lnTo>
                  <a:pt x="4787428" y="819"/>
                </a:lnTo>
                <a:lnTo>
                  <a:pt x="4908626" y="0"/>
                </a:lnTo>
                <a:lnTo>
                  <a:pt x="4910055" y="1142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1"/>
          <p:cNvSpPr/>
          <p:nvPr/>
        </p:nvSpPr>
        <p:spPr>
          <a:xfrm>
            <a:off x="4206240" y="6240779"/>
            <a:ext cx="169664" cy="295115"/>
          </a:xfrm>
          <a:custGeom>
            <a:avLst/>
            <a:gdLst/>
            <a:ahLst/>
            <a:cxnLst/>
            <a:rect l="0" t="0" r="0" b="0"/>
            <a:pathLst>
              <a:path w="169664" h="295115">
                <a:moveTo>
                  <a:pt x="0" y="0"/>
                </a:moveTo>
                <a:lnTo>
                  <a:pt x="0" y="31819"/>
                </a:lnTo>
                <a:lnTo>
                  <a:pt x="1270" y="38992"/>
                </a:lnTo>
                <a:lnTo>
                  <a:pt x="3386" y="46315"/>
                </a:lnTo>
                <a:lnTo>
                  <a:pt x="6068" y="53737"/>
                </a:lnTo>
                <a:lnTo>
                  <a:pt x="7855" y="61225"/>
                </a:lnTo>
                <a:lnTo>
                  <a:pt x="9046" y="68757"/>
                </a:lnTo>
                <a:lnTo>
                  <a:pt x="9841" y="76318"/>
                </a:lnTo>
                <a:lnTo>
                  <a:pt x="10370" y="86438"/>
                </a:lnTo>
                <a:lnTo>
                  <a:pt x="10959" y="111231"/>
                </a:lnTo>
                <a:lnTo>
                  <a:pt x="11428" y="219169"/>
                </a:lnTo>
                <a:lnTo>
                  <a:pt x="12699" y="219773"/>
                </a:lnTo>
                <a:lnTo>
                  <a:pt x="14816" y="217635"/>
                </a:lnTo>
                <a:lnTo>
                  <a:pt x="17497" y="213670"/>
                </a:lnTo>
                <a:lnTo>
                  <a:pt x="20476" y="205879"/>
                </a:lnTo>
                <a:lnTo>
                  <a:pt x="23070" y="196912"/>
                </a:lnTo>
                <a:lnTo>
                  <a:pt x="25540" y="190964"/>
                </a:lnTo>
                <a:lnTo>
                  <a:pt x="28456" y="184460"/>
                </a:lnTo>
                <a:lnTo>
                  <a:pt x="31671" y="178853"/>
                </a:lnTo>
                <a:lnTo>
                  <a:pt x="35084" y="173846"/>
                </a:lnTo>
                <a:lnTo>
                  <a:pt x="38629" y="169237"/>
                </a:lnTo>
                <a:lnTo>
                  <a:pt x="42263" y="163625"/>
                </a:lnTo>
                <a:lnTo>
                  <a:pt x="45955" y="157344"/>
                </a:lnTo>
                <a:lnTo>
                  <a:pt x="49687" y="150616"/>
                </a:lnTo>
                <a:lnTo>
                  <a:pt x="53444" y="144861"/>
                </a:lnTo>
                <a:lnTo>
                  <a:pt x="57219" y="139754"/>
                </a:lnTo>
                <a:lnTo>
                  <a:pt x="61006" y="135079"/>
                </a:lnTo>
                <a:lnTo>
                  <a:pt x="66070" y="130693"/>
                </a:lnTo>
                <a:lnTo>
                  <a:pt x="71987" y="126499"/>
                </a:lnTo>
                <a:lnTo>
                  <a:pt x="78471" y="122432"/>
                </a:lnTo>
                <a:lnTo>
                  <a:pt x="84064" y="118452"/>
                </a:lnTo>
                <a:lnTo>
                  <a:pt x="89062" y="114528"/>
                </a:lnTo>
                <a:lnTo>
                  <a:pt x="93664" y="110642"/>
                </a:lnTo>
                <a:lnTo>
                  <a:pt x="98003" y="108052"/>
                </a:lnTo>
                <a:lnTo>
                  <a:pt x="102165" y="106324"/>
                </a:lnTo>
                <a:lnTo>
                  <a:pt x="106210" y="105173"/>
                </a:lnTo>
                <a:lnTo>
                  <a:pt x="110177" y="104406"/>
                </a:lnTo>
                <a:lnTo>
                  <a:pt x="114091" y="103894"/>
                </a:lnTo>
                <a:lnTo>
                  <a:pt x="117970" y="103553"/>
                </a:lnTo>
                <a:lnTo>
                  <a:pt x="121827" y="103325"/>
                </a:lnTo>
                <a:lnTo>
                  <a:pt x="129498" y="103073"/>
                </a:lnTo>
                <a:lnTo>
                  <a:pt x="133322" y="104275"/>
                </a:lnTo>
                <a:lnTo>
                  <a:pt x="137141" y="106347"/>
                </a:lnTo>
                <a:lnTo>
                  <a:pt x="140957" y="108998"/>
                </a:lnTo>
                <a:lnTo>
                  <a:pt x="144771" y="112035"/>
                </a:lnTo>
                <a:lnTo>
                  <a:pt x="148584" y="115331"/>
                </a:lnTo>
                <a:lnTo>
                  <a:pt x="157761" y="123676"/>
                </a:lnTo>
                <a:lnTo>
                  <a:pt x="162402" y="131590"/>
                </a:lnTo>
                <a:lnTo>
                  <a:pt x="165418" y="137257"/>
                </a:lnTo>
                <a:lnTo>
                  <a:pt x="167429" y="142305"/>
                </a:lnTo>
                <a:lnTo>
                  <a:pt x="169663" y="151300"/>
                </a:lnTo>
                <a:lnTo>
                  <a:pt x="168988" y="159287"/>
                </a:lnTo>
                <a:lnTo>
                  <a:pt x="167269" y="169692"/>
                </a:lnTo>
                <a:lnTo>
                  <a:pt x="164852" y="181708"/>
                </a:lnTo>
                <a:lnTo>
                  <a:pt x="163242" y="190989"/>
                </a:lnTo>
                <a:lnTo>
                  <a:pt x="162168" y="198446"/>
                </a:lnTo>
                <a:lnTo>
                  <a:pt x="161452" y="204688"/>
                </a:lnTo>
                <a:lnTo>
                  <a:pt x="158434" y="213928"/>
                </a:lnTo>
                <a:lnTo>
                  <a:pt x="153883" y="225169"/>
                </a:lnTo>
                <a:lnTo>
                  <a:pt x="148308" y="237743"/>
                </a:lnTo>
                <a:lnTo>
                  <a:pt x="139512" y="249935"/>
                </a:lnTo>
                <a:lnTo>
                  <a:pt x="128568" y="261874"/>
                </a:lnTo>
                <a:lnTo>
                  <a:pt x="116192" y="273643"/>
                </a:lnTo>
                <a:lnTo>
                  <a:pt x="106671" y="281488"/>
                </a:lnTo>
                <a:lnTo>
                  <a:pt x="99054" y="286719"/>
                </a:lnTo>
                <a:lnTo>
                  <a:pt x="92706" y="290206"/>
                </a:lnTo>
                <a:lnTo>
                  <a:pt x="87204" y="292530"/>
                </a:lnTo>
                <a:lnTo>
                  <a:pt x="82266" y="294081"/>
                </a:lnTo>
                <a:lnTo>
                  <a:pt x="77704" y="295114"/>
                </a:lnTo>
                <a:lnTo>
                  <a:pt x="72122" y="294532"/>
                </a:lnTo>
                <a:lnTo>
                  <a:pt x="65862" y="292875"/>
                </a:lnTo>
                <a:lnTo>
                  <a:pt x="59148" y="290500"/>
                </a:lnTo>
                <a:lnTo>
                  <a:pt x="53401" y="286377"/>
                </a:lnTo>
                <a:lnTo>
                  <a:pt x="48301" y="281088"/>
                </a:lnTo>
                <a:lnTo>
                  <a:pt x="34289" y="2628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2"/>
          <p:cNvSpPr/>
          <p:nvPr/>
        </p:nvSpPr>
        <p:spPr>
          <a:xfrm>
            <a:off x="4469645" y="6336208"/>
            <a:ext cx="182365" cy="178134"/>
          </a:xfrm>
          <a:custGeom>
            <a:avLst/>
            <a:gdLst/>
            <a:ahLst/>
            <a:cxnLst/>
            <a:rect l="0" t="0" r="0" b="0"/>
            <a:pathLst>
              <a:path w="182365" h="178134">
                <a:moveTo>
                  <a:pt x="90925" y="7442"/>
                </a:moveTo>
                <a:lnTo>
                  <a:pt x="71242" y="7442"/>
                </a:lnTo>
                <a:lnTo>
                  <a:pt x="66090" y="10829"/>
                </a:lnTo>
                <a:lnTo>
                  <a:pt x="62938" y="13509"/>
                </a:lnTo>
                <a:lnTo>
                  <a:pt x="58297" y="17837"/>
                </a:lnTo>
                <a:lnTo>
                  <a:pt x="46367" y="29418"/>
                </a:lnTo>
                <a:lnTo>
                  <a:pt x="38359" y="38602"/>
                </a:lnTo>
                <a:lnTo>
                  <a:pt x="29211" y="49806"/>
                </a:lnTo>
                <a:lnTo>
                  <a:pt x="19302" y="62354"/>
                </a:lnTo>
                <a:lnTo>
                  <a:pt x="12696" y="73260"/>
                </a:lnTo>
                <a:lnTo>
                  <a:pt x="8292" y="83070"/>
                </a:lnTo>
                <a:lnTo>
                  <a:pt x="5357" y="92151"/>
                </a:lnTo>
                <a:lnTo>
                  <a:pt x="3399" y="99474"/>
                </a:lnTo>
                <a:lnTo>
                  <a:pt x="2094" y="105627"/>
                </a:lnTo>
                <a:lnTo>
                  <a:pt x="1224" y="110998"/>
                </a:lnTo>
                <a:lnTo>
                  <a:pt x="644" y="118389"/>
                </a:lnTo>
                <a:lnTo>
                  <a:pt x="258" y="127126"/>
                </a:lnTo>
                <a:lnTo>
                  <a:pt x="0" y="136762"/>
                </a:lnTo>
                <a:lnTo>
                  <a:pt x="1098" y="144455"/>
                </a:lnTo>
                <a:lnTo>
                  <a:pt x="3100" y="150854"/>
                </a:lnTo>
                <a:lnTo>
                  <a:pt x="5705" y="156389"/>
                </a:lnTo>
                <a:lnTo>
                  <a:pt x="8712" y="161350"/>
                </a:lnTo>
                <a:lnTo>
                  <a:pt x="11986" y="165927"/>
                </a:lnTo>
                <a:lnTo>
                  <a:pt x="15439" y="170249"/>
                </a:lnTo>
                <a:lnTo>
                  <a:pt x="19011" y="173130"/>
                </a:lnTo>
                <a:lnTo>
                  <a:pt x="22662" y="175050"/>
                </a:lnTo>
                <a:lnTo>
                  <a:pt x="31579" y="178133"/>
                </a:lnTo>
                <a:lnTo>
                  <a:pt x="33581" y="177116"/>
                </a:lnTo>
                <a:lnTo>
                  <a:pt x="39192" y="172599"/>
                </a:lnTo>
                <a:lnTo>
                  <a:pt x="42466" y="170887"/>
                </a:lnTo>
                <a:lnTo>
                  <a:pt x="45919" y="169745"/>
                </a:lnTo>
                <a:lnTo>
                  <a:pt x="49491" y="168984"/>
                </a:lnTo>
                <a:lnTo>
                  <a:pt x="53142" y="165936"/>
                </a:lnTo>
                <a:lnTo>
                  <a:pt x="56846" y="161365"/>
                </a:lnTo>
                <a:lnTo>
                  <a:pt x="60586" y="155777"/>
                </a:lnTo>
                <a:lnTo>
                  <a:pt x="64349" y="150782"/>
                </a:lnTo>
                <a:lnTo>
                  <a:pt x="68127" y="146181"/>
                </a:lnTo>
                <a:lnTo>
                  <a:pt x="71916" y="141845"/>
                </a:lnTo>
                <a:lnTo>
                  <a:pt x="76982" y="132604"/>
                </a:lnTo>
                <a:lnTo>
                  <a:pt x="82899" y="120093"/>
                </a:lnTo>
                <a:lnTo>
                  <a:pt x="89385" y="105403"/>
                </a:lnTo>
                <a:lnTo>
                  <a:pt x="93708" y="93069"/>
                </a:lnTo>
                <a:lnTo>
                  <a:pt x="96591" y="82306"/>
                </a:lnTo>
                <a:lnTo>
                  <a:pt x="98512" y="72591"/>
                </a:lnTo>
                <a:lnTo>
                  <a:pt x="101062" y="63575"/>
                </a:lnTo>
                <a:lnTo>
                  <a:pt x="104033" y="55023"/>
                </a:lnTo>
                <a:lnTo>
                  <a:pt x="107284" y="46783"/>
                </a:lnTo>
                <a:lnTo>
                  <a:pt x="109451" y="40019"/>
                </a:lnTo>
                <a:lnTo>
                  <a:pt x="110895" y="34240"/>
                </a:lnTo>
                <a:lnTo>
                  <a:pt x="111858" y="29117"/>
                </a:lnTo>
                <a:lnTo>
                  <a:pt x="112500" y="23162"/>
                </a:lnTo>
                <a:lnTo>
                  <a:pt x="112929" y="16651"/>
                </a:lnTo>
                <a:lnTo>
                  <a:pt x="113615" y="88"/>
                </a:lnTo>
                <a:lnTo>
                  <a:pt x="113672" y="0"/>
                </a:lnTo>
                <a:lnTo>
                  <a:pt x="113734" y="3287"/>
                </a:lnTo>
                <a:lnTo>
                  <a:pt x="113769" y="12278"/>
                </a:lnTo>
                <a:lnTo>
                  <a:pt x="115045" y="19556"/>
                </a:lnTo>
                <a:lnTo>
                  <a:pt x="117164" y="29488"/>
                </a:lnTo>
                <a:lnTo>
                  <a:pt x="126216" y="67737"/>
                </a:lnTo>
                <a:lnTo>
                  <a:pt x="129692" y="81929"/>
                </a:lnTo>
                <a:lnTo>
                  <a:pt x="132010" y="92660"/>
                </a:lnTo>
                <a:lnTo>
                  <a:pt x="133555" y="101084"/>
                </a:lnTo>
                <a:lnTo>
                  <a:pt x="134584" y="107969"/>
                </a:lnTo>
                <a:lnTo>
                  <a:pt x="136541" y="113830"/>
                </a:lnTo>
                <a:lnTo>
                  <a:pt x="139115" y="119007"/>
                </a:lnTo>
                <a:lnTo>
                  <a:pt x="142102" y="123729"/>
                </a:lnTo>
                <a:lnTo>
                  <a:pt x="145363" y="128146"/>
                </a:lnTo>
                <a:lnTo>
                  <a:pt x="148807" y="132361"/>
                </a:lnTo>
                <a:lnTo>
                  <a:pt x="152373" y="136441"/>
                </a:lnTo>
                <a:lnTo>
                  <a:pt x="156020" y="140431"/>
                </a:lnTo>
                <a:lnTo>
                  <a:pt x="167613" y="152574"/>
                </a:lnTo>
                <a:lnTo>
                  <a:pt x="182364" y="1560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3"/>
          <p:cNvSpPr/>
          <p:nvPr/>
        </p:nvSpPr>
        <p:spPr>
          <a:xfrm>
            <a:off x="4663756" y="6287027"/>
            <a:ext cx="354015" cy="214303"/>
          </a:xfrm>
          <a:custGeom>
            <a:avLst/>
            <a:gdLst/>
            <a:ahLst/>
            <a:cxnLst/>
            <a:rect l="0" t="0" r="0" b="0"/>
            <a:pathLst>
              <a:path w="354015" h="214303">
                <a:moveTo>
                  <a:pt x="56834" y="22332"/>
                </a:moveTo>
                <a:lnTo>
                  <a:pt x="38630" y="34468"/>
                </a:lnTo>
                <a:lnTo>
                  <a:pt x="33268" y="39313"/>
                </a:lnTo>
                <a:lnTo>
                  <a:pt x="29693" y="43812"/>
                </a:lnTo>
                <a:lnTo>
                  <a:pt x="27310" y="48083"/>
                </a:lnTo>
                <a:lnTo>
                  <a:pt x="23181" y="53469"/>
                </a:lnTo>
                <a:lnTo>
                  <a:pt x="17888" y="59601"/>
                </a:lnTo>
                <a:lnTo>
                  <a:pt x="11820" y="66227"/>
                </a:lnTo>
                <a:lnTo>
                  <a:pt x="7775" y="71916"/>
                </a:lnTo>
                <a:lnTo>
                  <a:pt x="5078" y="76978"/>
                </a:lnTo>
                <a:lnTo>
                  <a:pt x="3280" y="81623"/>
                </a:lnTo>
                <a:lnTo>
                  <a:pt x="2081" y="85989"/>
                </a:lnTo>
                <a:lnTo>
                  <a:pt x="1282" y="90171"/>
                </a:lnTo>
                <a:lnTo>
                  <a:pt x="0" y="99938"/>
                </a:lnTo>
                <a:lnTo>
                  <a:pt x="1164" y="100739"/>
                </a:lnTo>
                <a:lnTo>
                  <a:pt x="5845" y="101630"/>
                </a:lnTo>
                <a:lnTo>
                  <a:pt x="32479" y="102026"/>
                </a:lnTo>
                <a:lnTo>
                  <a:pt x="52027" y="102132"/>
                </a:lnTo>
                <a:lnTo>
                  <a:pt x="66329" y="103472"/>
                </a:lnTo>
                <a:lnTo>
                  <a:pt x="77134" y="105635"/>
                </a:lnTo>
                <a:lnTo>
                  <a:pt x="85607" y="108348"/>
                </a:lnTo>
                <a:lnTo>
                  <a:pt x="92526" y="110156"/>
                </a:lnTo>
                <a:lnTo>
                  <a:pt x="98409" y="111361"/>
                </a:lnTo>
                <a:lnTo>
                  <a:pt x="103600" y="112165"/>
                </a:lnTo>
                <a:lnTo>
                  <a:pt x="112755" y="116445"/>
                </a:lnTo>
                <a:lnTo>
                  <a:pt x="116975" y="119364"/>
                </a:lnTo>
                <a:lnTo>
                  <a:pt x="119788" y="122580"/>
                </a:lnTo>
                <a:lnTo>
                  <a:pt x="121663" y="125994"/>
                </a:lnTo>
                <a:lnTo>
                  <a:pt x="122913" y="129540"/>
                </a:lnTo>
                <a:lnTo>
                  <a:pt x="123747" y="133174"/>
                </a:lnTo>
                <a:lnTo>
                  <a:pt x="124302" y="136867"/>
                </a:lnTo>
                <a:lnTo>
                  <a:pt x="124673" y="140598"/>
                </a:lnTo>
                <a:lnTo>
                  <a:pt x="124919" y="146896"/>
                </a:lnTo>
                <a:lnTo>
                  <a:pt x="125194" y="164054"/>
                </a:lnTo>
                <a:lnTo>
                  <a:pt x="123997" y="171424"/>
                </a:lnTo>
                <a:lnTo>
                  <a:pt x="121929" y="177606"/>
                </a:lnTo>
                <a:lnTo>
                  <a:pt x="119281" y="182999"/>
                </a:lnTo>
                <a:lnTo>
                  <a:pt x="116245" y="187863"/>
                </a:lnTo>
                <a:lnTo>
                  <a:pt x="112951" y="192377"/>
                </a:lnTo>
                <a:lnTo>
                  <a:pt x="109485" y="196655"/>
                </a:lnTo>
                <a:lnTo>
                  <a:pt x="105905" y="200778"/>
                </a:lnTo>
                <a:lnTo>
                  <a:pt x="102248" y="204796"/>
                </a:lnTo>
                <a:lnTo>
                  <a:pt x="98540" y="208745"/>
                </a:lnTo>
                <a:lnTo>
                  <a:pt x="94798" y="211377"/>
                </a:lnTo>
                <a:lnTo>
                  <a:pt x="87253" y="214302"/>
                </a:lnTo>
                <a:lnTo>
                  <a:pt x="83463" y="213813"/>
                </a:lnTo>
                <a:lnTo>
                  <a:pt x="79667" y="212216"/>
                </a:lnTo>
                <a:lnTo>
                  <a:pt x="75865" y="209882"/>
                </a:lnTo>
                <a:lnTo>
                  <a:pt x="74602" y="208325"/>
                </a:lnTo>
                <a:lnTo>
                  <a:pt x="75029" y="207288"/>
                </a:lnTo>
                <a:lnTo>
                  <a:pt x="76584" y="206596"/>
                </a:lnTo>
                <a:lnTo>
                  <a:pt x="77620" y="204865"/>
                </a:lnTo>
                <a:lnTo>
                  <a:pt x="78772" y="199554"/>
                </a:lnTo>
                <a:lnTo>
                  <a:pt x="80349" y="197631"/>
                </a:lnTo>
                <a:lnTo>
                  <a:pt x="82670" y="196348"/>
                </a:lnTo>
                <a:lnTo>
                  <a:pt x="85488" y="195493"/>
                </a:lnTo>
                <a:lnTo>
                  <a:pt x="91177" y="191112"/>
                </a:lnTo>
                <a:lnTo>
                  <a:pt x="98779" y="184383"/>
                </a:lnTo>
                <a:lnTo>
                  <a:pt x="116116" y="168015"/>
                </a:lnTo>
                <a:lnTo>
                  <a:pt x="149605" y="135199"/>
                </a:lnTo>
                <a:lnTo>
                  <a:pt x="155511" y="130597"/>
                </a:lnTo>
                <a:lnTo>
                  <a:pt x="161988" y="126259"/>
                </a:lnTo>
                <a:lnTo>
                  <a:pt x="168847" y="122096"/>
                </a:lnTo>
                <a:lnTo>
                  <a:pt x="179769" y="111702"/>
                </a:lnTo>
                <a:lnTo>
                  <a:pt x="193401" y="97152"/>
                </a:lnTo>
                <a:lnTo>
                  <a:pt x="208838" y="79832"/>
                </a:lnTo>
                <a:lnTo>
                  <a:pt x="219130" y="67016"/>
                </a:lnTo>
                <a:lnTo>
                  <a:pt x="225991" y="57202"/>
                </a:lnTo>
                <a:lnTo>
                  <a:pt x="230565" y="49388"/>
                </a:lnTo>
                <a:lnTo>
                  <a:pt x="234885" y="44179"/>
                </a:lnTo>
                <a:lnTo>
                  <a:pt x="239034" y="40707"/>
                </a:lnTo>
                <a:lnTo>
                  <a:pt x="243071" y="38393"/>
                </a:lnTo>
                <a:lnTo>
                  <a:pt x="245762" y="35579"/>
                </a:lnTo>
                <a:lnTo>
                  <a:pt x="247556" y="32433"/>
                </a:lnTo>
                <a:lnTo>
                  <a:pt x="248752" y="29066"/>
                </a:lnTo>
                <a:lnTo>
                  <a:pt x="248279" y="25552"/>
                </a:lnTo>
                <a:lnTo>
                  <a:pt x="246694" y="21939"/>
                </a:lnTo>
                <a:lnTo>
                  <a:pt x="244367" y="18260"/>
                </a:lnTo>
                <a:lnTo>
                  <a:pt x="241546" y="15808"/>
                </a:lnTo>
                <a:lnTo>
                  <a:pt x="238395" y="14172"/>
                </a:lnTo>
                <a:lnTo>
                  <a:pt x="235025" y="13083"/>
                </a:lnTo>
                <a:lnTo>
                  <a:pt x="232778" y="11086"/>
                </a:lnTo>
                <a:lnTo>
                  <a:pt x="231280" y="8484"/>
                </a:lnTo>
                <a:lnTo>
                  <a:pt x="230281" y="5480"/>
                </a:lnTo>
                <a:lnTo>
                  <a:pt x="227075" y="3477"/>
                </a:lnTo>
                <a:lnTo>
                  <a:pt x="216740" y="1253"/>
                </a:lnTo>
                <a:lnTo>
                  <a:pt x="208777" y="0"/>
                </a:lnTo>
                <a:lnTo>
                  <a:pt x="206389" y="1094"/>
                </a:lnTo>
                <a:lnTo>
                  <a:pt x="200349" y="5697"/>
                </a:lnTo>
                <a:lnTo>
                  <a:pt x="198230" y="8701"/>
                </a:lnTo>
                <a:lnTo>
                  <a:pt x="196818" y="11975"/>
                </a:lnTo>
                <a:lnTo>
                  <a:pt x="195877" y="15428"/>
                </a:lnTo>
                <a:lnTo>
                  <a:pt x="193979" y="18999"/>
                </a:lnTo>
                <a:lnTo>
                  <a:pt x="191444" y="22651"/>
                </a:lnTo>
                <a:lnTo>
                  <a:pt x="188484" y="26354"/>
                </a:lnTo>
                <a:lnTo>
                  <a:pt x="186510" y="30093"/>
                </a:lnTo>
                <a:lnTo>
                  <a:pt x="185195" y="33856"/>
                </a:lnTo>
                <a:lnTo>
                  <a:pt x="184318" y="37635"/>
                </a:lnTo>
                <a:lnTo>
                  <a:pt x="183733" y="42694"/>
                </a:lnTo>
                <a:lnTo>
                  <a:pt x="183343" y="48607"/>
                </a:lnTo>
                <a:lnTo>
                  <a:pt x="182910" y="60680"/>
                </a:lnTo>
                <a:lnTo>
                  <a:pt x="182718" y="70279"/>
                </a:lnTo>
                <a:lnTo>
                  <a:pt x="183936" y="78427"/>
                </a:lnTo>
                <a:lnTo>
                  <a:pt x="186018" y="88939"/>
                </a:lnTo>
                <a:lnTo>
                  <a:pt x="188677" y="101027"/>
                </a:lnTo>
                <a:lnTo>
                  <a:pt x="191719" y="110355"/>
                </a:lnTo>
                <a:lnTo>
                  <a:pt x="195017" y="117844"/>
                </a:lnTo>
                <a:lnTo>
                  <a:pt x="198486" y="124107"/>
                </a:lnTo>
                <a:lnTo>
                  <a:pt x="202069" y="129552"/>
                </a:lnTo>
                <a:lnTo>
                  <a:pt x="205727" y="134452"/>
                </a:lnTo>
                <a:lnTo>
                  <a:pt x="209436" y="138989"/>
                </a:lnTo>
                <a:lnTo>
                  <a:pt x="215719" y="143283"/>
                </a:lnTo>
                <a:lnTo>
                  <a:pt x="223717" y="147416"/>
                </a:lnTo>
                <a:lnTo>
                  <a:pt x="232859" y="151442"/>
                </a:lnTo>
                <a:lnTo>
                  <a:pt x="240224" y="154125"/>
                </a:lnTo>
                <a:lnTo>
                  <a:pt x="246404" y="155914"/>
                </a:lnTo>
                <a:lnTo>
                  <a:pt x="251794" y="157107"/>
                </a:lnTo>
                <a:lnTo>
                  <a:pt x="257927" y="157902"/>
                </a:lnTo>
                <a:lnTo>
                  <a:pt x="264556" y="158432"/>
                </a:lnTo>
                <a:lnTo>
                  <a:pt x="271515" y="158786"/>
                </a:lnTo>
                <a:lnTo>
                  <a:pt x="286021" y="159178"/>
                </a:lnTo>
                <a:lnTo>
                  <a:pt x="322097" y="159430"/>
                </a:lnTo>
                <a:lnTo>
                  <a:pt x="330196" y="158181"/>
                </a:lnTo>
                <a:lnTo>
                  <a:pt x="336865" y="156078"/>
                </a:lnTo>
                <a:lnTo>
                  <a:pt x="354014" y="14806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4"/>
          <p:cNvSpPr/>
          <p:nvPr/>
        </p:nvSpPr>
        <p:spPr>
          <a:xfrm>
            <a:off x="2686050" y="5761318"/>
            <a:ext cx="269331" cy="376592"/>
          </a:xfrm>
          <a:custGeom>
            <a:avLst/>
            <a:gdLst/>
            <a:ahLst/>
            <a:cxnLst/>
            <a:rect l="0" t="0" r="0" b="0"/>
            <a:pathLst>
              <a:path w="269331" h="376592">
                <a:moveTo>
                  <a:pt x="0" y="79411"/>
                </a:moveTo>
                <a:lnTo>
                  <a:pt x="6067" y="73344"/>
                </a:lnTo>
                <a:lnTo>
                  <a:pt x="9125" y="71556"/>
                </a:lnTo>
                <a:lnTo>
                  <a:pt x="15909" y="69570"/>
                </a:lnTo>
                <a:lnTo>
                  <a:pt x="23157" y="68688"/>
                </a:lnTo>
                <a:lnTo>
                  <a:pt x="26868" y="68452"/>
                </a:lnTo>
                <a:lnTo>
                  <a:pt x="30612" y="67025"/>
                </a:lnTo>
                <a:lnTo>
                  <a:pt x="38158" y="62053"/>
                </a:lnTo>
                <a:lnTo>
                  <a:pt x="43219" y="60219"/>
                </a:lnTo>
                <a:lnTo>
                  <a:pt x="49132" y="58996"/>
                </a:lnTo>
                <a:lnTo>
                  <a:pt x="55615" y="58181"/>
                </a:lnTo>
                <a:lnTo>
                  <a:pt x="61206" y="56368"/>
                </a:lnTo>
                <a:lnTo>
                  <a:pt x="66204" y="53889"/>
                </a:lnTo>
                <a:lnTo>
                  <a:pt x="70806" y="50967"/>
                </a:lnTo>
                <a:lnTo>
                  <a:pt x="75144" y="49018"/>
                </a:lnTo>
                <a:lnTo>
                  <a:pt x="83350" y="46853"/>
                </a:lnTo>
                <a:lnTo>
                  <a:pt x="94937" y="42466"/>
                </a:lnTo>
                <a:lnTo>
                  <a:pt x="131517" y="27431"/>
                </a:lnTo>
                <a:lnTo>
                  <a:pt x="147368" y="21898"/>
                </a:lnTo>
                <a:lnTo>
                  <a:pt x="160475" y="18209"/>
                </a:lnTo>
                <a:lnTo>
                  <a:pt x="171753" y="15750"/>
                </a:lnTo>
                <a:lnTo>
                  <a:pt x="181812" y="12840"/>
                </a:lnTo>
                <a:lnTo>
                  <a:pt x="191058" y="9631"/>
                </a:lnTo>
                <a:lnTo>
                  <a:pt x="199762" y="6221"/>
                </a:lnTo>
                <a:lnTo>
                  <a:pt x="208104" y="3948"/>
                </a:lnTo>
                <a:lnTo>
                  <a:pt x="216206" y="2432"/>
                </a:lnTo>
                <a:lnTo>
                  <a:pt x="224147" y="1422"/>
                </a:lnTo>
                <a:lnTo>
                  <a:pt x="230711" y="748"/>
                </a:lnTo>
                <a:lnTo>
                  <a:pt x="236358" y="300"/>
                </a:lnTo>
                <a:lnTo>
                  <a:pt x="241392" y="0"/>
                </a:lnTo>
                <a:lnTo>
                  <a:pt x="246018" y="1070"/>
                </a:lnTo>
                <a:lnTo>
                  <a:pt x="250372" y="3054"/>
                </a:lnTo>
                <a:lnTo>
                  <a:pt x="254544" y="5647"/>
                </a:lnTo>
                <a:lnTo>
                  <a:pt x="257326" y="8645"/>
                </a:lnTo>
                <a:lnTo>
                  <a:pt x="259181" y="11914"/>
                </a:lnTo>
                <a:lnTo>
                  <a:pt x="261241" y="18932"/>
                </a:lnTo>
                <a:lnTo>
                  <a:pt x="262157" y="26285"/>
                </a:lnTo>
                <a:lnTo>
                  <a:pt x="265951" y="37173"/>
                </a:lnTo>
                <a:lnTo>
                  <a:pt x="268740" y="43633"/>
                </a:lnTo>
                <a:lnTo>
                  <a:pt x="269330" y="50479"/>
                </a:lnTo>
                <a:lnTo>
                  <a:pt x="268453" y="57583"/>
                </a:lnTo>
                <a:lnTo>
                  <a:pt x="266599" y="64860"/>
                </a:lnTo>
                <a:lnTo>
                  <a:pt x="264092" y="79870"/>
                </a:lnTo>
                <a:lnTo>
                  <a:pt x="257921" y="123642"/>
                </a:lnTo>
                <a:lnTo>
                  <a:pt x="255767" y="141918"/>
                </a:lnTo>
                <a:lnTo>
                  <a:pt x="254331" y="156643"/>
                </a:lnTo>
                <a:lnTo>
                  <a:pt x="252736" y="178507"/>
                </a:lnTo>
                <a:lnTo>
                  <a:pt x="252027" y="192457"/>
                </a:lnTo>
                <a:lnTo>
                  <a:pt x="250568" y="197955"/>
                </a:lnTo>
                <a:lnTo>
                  <a:pt x="245560" y="207451"/>
                </a:lnTo>
                <a:lnTo>
                  <a:pt x="244986" y="214301"/>
                </a:lnTo>
                <a:lnTo>
                  <a:pt x="245874" y="222678"/>
                </a:lnTo>
                <a:lnTo>
                  <a:pt x="247736" y="232072"/>
                </a:lnTo>
                <a:lnTo>
                  <a:pt x="248977" y="240876"/>
                </a:lnTo>
                <a:lnTo>
                  <a:pt x="249805" y="249284"/>
                </a:lnTo>
                <a:lnTo>
                  <a:pt x="250356" y="257430"/>
                </a:lnTo>
                <a:lnTo>
                  <a:pt x="250724" y="265400"/>
                </a:lnTo>
                <a:lnTo>
                  <a:pt x="251133" y="281030"/>
                </a:lnTo>
                <a:lnTo>
                  <a:pt x="251431" y="305057"/>
                </a:lnTo>
                <a:lnTo>
                  <a:pt x="254834" y="313472"/>
                </a:lnTo>
                <a:lnTo>
                  <a:pt x="261298" y="327434"/>
                </a:lnTo>
                <a:lnTo>
                  <a:pt x="260559" y="329850"/>
                </a:lnTo>
                <a:lnTo>
                  <a:pt x="254720" y="339318"/>
                </a:lnTo>
                <a:lnTo>
                  <a:pt x="252909" y="346479"/>
                </a:lnTo>
                <a:lnTo>
                  <a:pt x="252104" y="357282"/>
                </a:lnTo>
                <a:lnTo>
                  <a:pt x="251650" y="370870"/>
                </a:lnTo>
                <a:lnTo>
                  <a:pt x="228600" y="3765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5"/>
          <p:cNvSpPr/>
          <p:nvPr/>
        </p:nvSpPr>
        <p:spPr>
          <a:xfrm>
            <a:off x="2811780" y="3707532"/>
            <a:ext cx="2000250" cy="1592302"/>
          </a:xfrm>
          <a:custGeom>
            <a:avLst/>
            <a:gdLst/>
            <a:ahLst/>
            <a:cxnLst/>
            <a:rect l="0" t="0" r="0" b="0"/>
            <a:pathLst>
              <a:path w="2000250" h="1592302">
                <a:moveTo>
                  <a:pt x="0" y="887327"/>
                </a:moveTo>
                <a:lnTo>
                  <a:pt x="0" y="899463"/>
                </a:lnTo>
                <a:lnTo>
                  <a:pt x="1270" y="904308"/>
                </a:lnTo>
                <a:lnTo>
                  <a:pt x="21976" y="949426"/>
                </a:lnTo>
                <a:lnTo>
                  <a:pt x="39713" y="999077"/>
                </a:lnTo>
                <a:lnTo>
                  <a:pt x="50997" y="1048768"/>
                </a:lnTo>
                <a:lnTo>
                  <a:pt x="65059" y="1093348"/>
                </a:lnTo>
                <a:lnTo>
                  <a:pt x="80067" y="1142230"/>
                </a:lnTo>
                <a:lnTo>
                  <a:pt x="91457" y="1182141"/>
                </a:lnTo>
                <a:lnTo>
                  <a:pt x="100337" y="1219015"/>
                </a:lnTo>
                <a:lnTo>
                  <a:pt x="112751" y="1290438"/>
                </a:lnTo>
                <a:lnTo>
                  <a:pt x="127952" y="1387062"/>
                </a:lnTo>
                <a:lnTo>
                  <a:pt x="133067" y="1427355"/>
                </a:lnTo>
                <a:lnTo>
                  <a:pt x="136800" y="1472151"/>
                </a:lnTo>
                <a:lnTo>
                  <a:pt x="136920" y="1471520"/>
                </a:lnTo>
                <a:lnTo>
                  <a:pt x="127987" y="1428691"/>
                </a:lnTo>
                <a:lnTo>
                  <a:pt x="118920" y="1396417"/>
                </a:lnTo>
                <a:lnTo>
                  <a:pt x="116938" y="1348331"/>
                </a:lnTo>
                <a:lnTo>
                  <a:pt x="120976" y="1312351"/>
                </a:lnTo>
                <a:lnTo>
                  <a:pt x="127003" y="1275194"/>
                </a:lnTo>
                <a:lnTo>
                  <a:pt x="133916" y="1242592"/>
                </a:lnTo>
                <a:lnTo>
                  <a:pt x="148404" y="1201502"/>
                </a:lnTo>
                <a:lnTo>
                  <a:pt x="154011" y="1192907"/>
                </a:lnTo>
                <a:lnTo>
                  <a:pt x="157283" y="1190107"/>
                </a:lnTo>
                <a:lnTo>
                  <a:pt x="160736" y="1188241"/>
                </a:lnTo>
                <a:lnTo>
                  <a:pt x="167958" y="1186167"/>
                </a:lnTo>
                <a:lnTo>
                  <a:pt x="186731" y="1184726"/>
                </a:lnTo>
                <a:lnTo>
                  <a:pt x="190528" y="1185923"/>
                </a:lnTo>
                <a:lnTo>
                  <a:pt x="198132" y="1190640"/>
                </a:lnTo>
                <a:lnTo>
                  <a:pt x="221689" y="1224707"/>
                </a:lnTo>
                <a:lnTo>
                  <a:pt x="240663" y="1262882"/>
                </a:lnTo>
                <a:lnTo>
                  <a:pt x="260396" y="1304391"/>
                </a:lnTo>
                <a:lnTo>
                  <a:pt x="289006" y="1362395"/>
                </a:lnTo>
                <a:lnTo>
                  <a:pt x="306893" y="1386087"/>
                </a:lnTo>
                <a:lnTo>
                  <a:pt x="317584" y="1394748"/>
                </a:lnTo>
                <a:lnTo>
                  <a:pt x="326568" y="1399868"/>
                </a:lnTo>
                <a:lnTo>
                  <a:pt x="334794" y="1406377"/>
                </a:lnTo>
                <a:lnTo>
                  <a:pt x="338766" y="1407350"/>
                </a:lnTo>
                <a:lnTo>
                  <a:pt x="342684" y="1406729"/>
                </a:lnTo>
                <a:lnTo>
                  <a:pt x="350424" y="1403923"/>
                </a:lnTo>
                <a:lnTo>
                  <a:pt x="358097" y="1402675"/>
                </a:lnTo>
                <a:lnTo>
                  <a:pt x="361921" y="1401073"/>
                </a:lnTo>
                <a:lnTo>
                  <a:pt x="373371" y="1392750"/>
                </a:lnTo>
                <a:lnTo>
                  <a:pt x="380996" y="1385856"/>
                </a:lnTo>
                <a:lnTo>
                  <a:pt x="392429" y="1368767"/>
                </a:lnTo>
                <a:lnTo>
                  <a:pt x="396663" y="1354877"/>
                </a:lnTo>
                <a:lnTo>
                  <a:pt x="399814" y="1340237"/>
                </a:lnTo>
                <a:lnTo>
                  <a:pt x="407459" y="1316445"/>
                </a:lnTo>
                <a:lnTo>
                  <a:pt x="414072" y="1274916"/>
                </a:lnTo>
                <a:lnTo>
                  <a:pt x="420291" y="1241352"/>
                </a:lnTo>
                <a:lnTo>
                  <a:pt x="422565" y="1192322"/>
                </a:lnTo>
                <a:lnTo>
                  <a:pt x="422864" y="1144379"/>
                </a:lnTo>
                <a:lnTo>
                  <a:pt x="416829" y="1102062"/>
                </a:lnTo>
                <a:lnTo>
                  <a:pt x="406997" y="1067510"/>
                </a:lnTo>
                <a:lnTo>
                  <a:pt x="399751" y="1052922"/>
                </a:lnTo>
                <a:lnTo>
                  <a:pt x="396040" y="1047254"/>
                </a:lnTo>
                <a:lnTo>
                  <a:pt x="392297" y="1043475"/>
                </a:lnTo>
                <a:lnTo>
                  <a:pt x="388531" y="1040956"/>
                </a:lnTo>
                <a:lnTo>
                  <a:pt x="380960" y="1038157"/>
                </a:lnTo>
                <a:lnTo>
                  <a:pt x="373362" y="1036912"/>
                </a:lnTo>
                <a:lnTo>
                  <a:pt x="369558" y="1037851"/>
                </a:lnTo>
                <a:lnTo>
                  <a:pt x="361945" y="1042280"/>
                </a:lnTo>
                <a:lnTo>
                  <a:pt x="354327" y="1051869"/>
                </a:lnTo>
                <a:lnTo>
                  <a:pt x="339089" y="1078721"/>
                </a:lnTo>
                <a:lnTo>
                  <a:pt x="334856" y="1096851"/>
                </a:lnTo>
                <a:lnTo>
                  <a:pt x="332139" y="1145603"/>
                </a:lnTo>
                <a:lnTo>
                  <a:pt x="331558" y="1194326"/>
                </a:lnTo>
                <a:lnTo>
                  <a:pt x="331528" y="1202483"/>
                </a:lnTo>
                <a:lnTo>
                  <a:pt x="334882" y="1218320"/>
                </a:lnTo>
                <a:lnTo>
                  <a:pt x="340606" y="1232555"/>
                </a:lnTo>
                <a:lnTo>
                  <a:pt x="350969" y="1247709"/>
                </a:lnTo>
                <a:lnTo>
                  <a:pt x="375697" y="1274189"/>
                </a:lnTo>
                <a:lnTo>
                  <a:pt x="396926" y="1289538"/>
                </a:lnTo>
                <a:lnTo>
                  <a:pt x="415171" y="1294687"/>
                </a:lnTo>
                <a:lnTo>
                  <a:pt x="471337" y="1298446"/>
                </a:lnTo>
                <a:lnTo>
                  <a:pt x="481865" y="1298566"/>
                </a:lnTo>
                <a:lnTo>
                  <a:pt x="490153" y="1297377"/>
                </a:lnTo>
                <a:lnTo>
                  <a:pt x="521183" y="1287153"/>
                </a:lnTo>
                <a:lnTo>
                  <a:pt x="533166" y="1278562"/>
                </a:lnTo>
                <a:lnTo>
                  <a:pt x="540916" y="1271606"/>
                </a:lnTo>
                <a:lnTo>
                  <a:pt x="543491" y="1267973"/>
                </a:lnTo>
                <a:lnTo>
                  <a:pt x="560772" y="1220156"/>
                </a:lnTo>
                <a:lnTo>
                  <a:pt x="568002" y="1200351"/>
                </a:lnTo>
                <a:lnTo>
                  <a:pt x="577942" y="1157311"/>
                </a:lnTo>
                <a:lnTo>
                  <a:pt x="581945" y="1114694"/>
                </a:lnTo>
                <a:lnTo>
                  <a:pt x="582735" y="1069964"/>
                </a:lnTo>
                <a:lnTo>
                  <a:pt x="582912" y="975856"/>
                </a:lnTo>
                <a:lnTo>
                  <a:pt x="584188" y="965397"/>
                </a:lnTo>
                <a:lnTo>
                  <a:pt x="586309" y="958423"/>
                </a:lnTo>
                <a:lnTo>
                  <a:pt x="588992" y="953775"/>
                </a:lnTo>
                <a:lnTo>
                  <a:pt x="592051" y="957026"/>
                </a:lnTo>
                <a:lnTo>
                  <a:pt x="603694" y="998290"/>
                </a:lnTo>
                <a:lnTo>
                  <a:pt x="615865" y="1055178"/>
                </a:lnTo>
                <a:lnTo>
                  <a:pt x="626354" y="1095701"/>
                </a:lnTo>
                <a:lnTo>
                  <a:pt x="643436" y="1142412"/>
                </a:lnTo>
                <a:lnTo>
                  <a:pt x="659040" y="1174828"/>
                </a:lnTo>
                <a:lnTo>
                  <a:pt x="666710" y="1185709"/>
                </a:lnTo>
                <a:lnTo>
                  <a:pt x="677738" y="1194778"/>
                </a:lnTo>
                <a:lnTo>
                  <a:pt x="703788" y="1213565"/>
                </a:lnTo>
                <a:lnTo>
                  <a:pt x="711998" y="1216472"/>
                </a:lnTo>
                <a:lnTo>
                  <a:pt x="715965" y="1215977"/>
                </a:lnTo>
                <a:lnTo>
                  <a:pt x="719880" y="1214377"/>
                </a:lnTo>
                <a:lnTo>
                  <a:pt x="723760" y="1212040"/>
                </a:lnTo>
                <a:lnTo>
                  <a:pt x="734844" y="1209445"/>
                </a:lnTo>
                <a:lnTo>
                  <a:pt x="741356" y="1208752"/>
                </a:lnTo>
                <a:lnTo>
                  <a:pt x="745697" y="1207021"/>
                </a:lnTo>
                <a:lnTo>
                  <a:pt x="748591" y="1204596"/>
                </a:lnTo>
                <a:lnTo>
                  <a:pt x="769950" y="1164626"/>
                </a:lnTo>
                <a:lnTo>
                  <a:pt x="781147" y="1124148"/>
                </a:lnTo>
                <a:lnTo>
                  <a:pt x="788713" y="1083174"/>
                </a:lnTo>
                <a:lnTo>
                  <a:pt x="803918" y="984433"/>
                </a:lnTo>
                <a:lnTo>
                  <a:pt x="806455" y="958414"/>
                </a:lnTo>
                <a:lnTo>
                  <a:pt x="808147" y="932179"/>
                </a:lnTo>
                <a:lnTo>
                  <a:pt x="810527" y="869714"/>
                </a:lnTo>
                <a:lnTo>
                  <a:pt x="811331" y="825851"/>
                </a:lnTo>
                <a:lnTo>
                  <a:pt x="811471" y="806742"/>
                </a:lnTo>
                <a:lnTo>
                  <a:pt x="810221" y="801853"/>
                </a:lnTo>
                <a:lnTo>
                  <a:pt x="803663" y="788906"/>
                </a:lnTo>
                <a:lnTo>
                  <a:pt x="801683" y="780932"/>
                </a:lnTo>
                <a:lnTo>
                  <a:pt x="799885" y="778296"/>
                </a:lnTo>
                <a:lnTo>
                  <a:pt x="797417" y="776540"/>
                </a:lnTo>
                <a:lnTo>
                  <a:pt x="794501" y="775369"/>
                </a:lnTo>
                <a:lnTo>
                  <a:pt x="778262" y="773721"/>
                </a:lnTo>
                <a:lnTo>
                  <a:pt x="774111" y="774760"/>
                </a:lnTo>
                <a:lnTo>
                  <a:pt x="771344" y="776722"/>
                </a:lnTo>
                <a:lnTo>
                  <a:pt x="758683" y="792564"/>
                </a:lnTo>
                <a:lnTo>
                  <a:pt x="756292" y="799914"/>
                </a:lnTo>
                <a:lnTo>
                  <a:pt x="754631" y="844756"/>
                </a:lnTo>
                <a:lnTo>
                  <a:pt x="755761" y="881107"/>
                </a:lnTo>
                <a:lnTo>
                  <a:pt x="760497" y="918430"/>
                </a:lnTo>
                <a:lnTo>
                  <a:pt x="772615" y="968025"/>
                </a:lnTo>
                <a:lnTo>
                  <a:pt x="779713" y="1009806"/>
                </a:lnTo>
                <a:lnTo>
                  <a:pt x="792968" y="1042895"/>
                </a:lnTo>
                <a:lnTo>
                  <a:pt x="804054" y="1060140"/>
                </a:lnTo>
                <a:lnTo>
                  <a:pt x="838203" y="1096814"/>
                </a:lnTo>
                <a:lnTo>
                  <a:pt x="842012" y="1099375"/>
                </a:lnTo>
                <a:lnTo>
                  <a:pt x="854992" y="1103823"/>
                </a:lnTo>
                <a:lnTo>
                  <a:pt x="855745" y="1102778"/>
                </a:lnTo>
                <a:lnTo>
                  <a:pt x="858074" y="1093969"/>
                </a:lnTo>
                <a:lnTo>
                  <a:pt x="863119" y="1082462"/>
                </a:lnTo>
                <a:lnTo>
                  <a:pt x="863703" y="1074567"/>
                </a:lnTo>
                <a:lnTo>
                  <a:pt x="858456" y="1040172"/>
                </a:lnTo>
                <a:lnTo>
                  <a:pt x="852282" y="999285"/>
                </a:lnTo>
                <a:lnTo>
                  <a:pt x="847588" y="974666"/>
                </a:lnTo>
                <a:lnTo>
                  <a:pt x="831386" y="900365"/>
                </a:lnTo>
                <a:lnTo>
                  <a:pt x="822916" y="860005"/>
                </a:lnTo>
                <a:lnTo>
                  <a:pt x="811934" y="823114"/>
                </a:lnTo>
                <a:lnTo>
                  <a:pt x="803606" y="795911"/>
                </a:lnTo>
                <a:lnTo>
                  <a:pt x="803707" y="793363"/>
                </a:lnTo>
                <a:lnTo>
                  <a:pt x="805045" y="792935"/>
                </a:lnTo>
                <a:lnTo>
                  <a:pt x="807206" y="793919"/>
                </a:lnTo>
                <a:lnTo>
                  <a:pt x="851539" y="836034"/>
                </a:lnTo>
                <a:lnTo>
                  <a:pt x="909790" y="894166"/>
                </a:lnTo>
                <a:lnTo>
                  <a:pt x="956825" y="951025"/>
                </a:lnTo>
                <a:lnTo>
                  <a:pt x="1002602" y="1005931"/>
                </a:lnTo>
                <a:lnTo>
                  <a:pt x="1038738" y="1048574"/>
                </a:lnTo>
                <a:lnTo>
                  <a:pt x="1070334" y="1093310"/>
                </a:lnTo>
                <a:lnTo>
                  <a:pt x="1087320" y="1127429"/>
                </a:lnTo>
                <a:lnTo>
                  <a:pt x="1124668" y="1210211"/>
                </a:lnTo>
                <a:lnTo>
                  <a:pt x="1138398" y="1247363"/>
                </a:lnTo>
                <a:lnTo>
                  <a:pt x="1151362" y="1287371"/>
                </a:lnTo>
                <a:lnTo>
                  <a:pt x="1163815" y="1329283"/>
                </a:lnTo>
                <a:lnTo>
                  <a:pt x="1172116" y="1362305"/>
                </a:lnTo>
                <a:lnTo>
                  <a:pt x="1177650" y="1389399"/>
                </a:lnTo>
                <a:lnTo>
                  <a:pt x="1192601" y="1487588"/>
                </a:lnTo>
                <a:lnTo>
                  <a:pt x="1196795" y="1532993"/>
                </a:lnTo>
                <a:lnTo>
                  <a:pt x="1197389" y="1567990"/>
                </a:lnTo>
                <a:lnTo>
                  <a:pt x="1195769" y="1577322"/>
                </a:lnTo>
                <a:lnTo>
                  <a:pt x="1193419" y="1583544"/>
                </a:lnTo>
                <a:lnTo>
                  <a:pt x="1190583" y="1587692"/>
                </a:lnTo>
                <a:lnTo>
                  <a:pt x="1187422" y="1590457"/>
                </a:lnTo>
                <a:lnTo>
                  <a:pt x="1184044" y="1592301"/>
                </a:lnTo>
                <a:lnTo>
                  <a:pt x="1180523" y="1592260"/>
                </a:lnTo>
                <a:lnTo>
                  <a:pt x="1176905" y="1590962"/>
                </a:lnTo>
                <a:lnTo>
                  <a:pt x="1173224" y="1588827"/>
                </a:lnTo>
                <a:lnTo>
                  <a:pt x="1155906" y="1561552"/>
                </a:lnTo>
                <a:lnTo>
                  <a:pt x="1138576" y="1525226"/>
                </a:lnTo>
                <a:lnTo>
                  <a:pt x="1121983" y="1483258"/>
                </a:lnTo>
                <a:lnTo>
                  <a:pt x="1114609" y="1447672"/>
                </a:lnTo>
                <a:lnTo>
                  <a:pt x="1111373" y="1423450"/>
                </a:lnTo>
                <a:lnTo>
                  <a:pt x="1097053" y="1293325"/>
                </a:lnTo>
                <a:lnTo>
                  <a:pt x="1093318" y="1257052"/>
                </a:lnTo>
                <a:lnTo>
                  <a:pt x="1090829" y="1225251"/>
                </a:lnTo>
                <a:lnTo>
                  <a:pt x="1089169" y="1196429"/>
                </a:lnTo>
                <a:lnTo>
                  <a:pt x="1086055" y="1132656"/>
                </a:lnTo>
                <a:lnTo>
                  <a:pt x="1080438" y="1040812"/>
                </a:lnTo>
                <a:lnTo>
                  <a:pt x="1075892" y="998541"/>
                </a:lnTo>
                <a:lnTo>
                  <a:pt x="1070321" y="960200"/>
                </a:lnTo>
                <a:lnTo>
                  <a:pt x="1064067" y="924479"/>
                </a:lnTo>
                <a:lnTo>
                  <a:pt x="1046959" y="840762"/>
                </a:lnTo>
                <a:lnTo>
                  <a:pt x="1037062" y="795324"/>
                </a:lnTo>
                <a:lnTo>
                  <a:pt x="1019293" y="721131"/>
                </a:lnTo>
                <a:lnTo>
                  <a:pt x="1004199" y="663602"/>
                </a:lnTo>
                <a:lnTo>
                  <a:pt x="993257" y="625334"/>
                </a:lnTo>
                <a:lnTo>
                  <a:pt x="973889" y="582370"/>
                </a:lnTo>
                <a:lnTo>
                  <a:pt x="952064" y="533374"/>
                </a:lnTo>
                <a:lnTo>
                  <a:pt x="933679" y="497182"/>
                </a:lnTo>
                <a:lnTo>
                  <a:pt x="911538" y="461199"/>
                </a:lnTo>
                <a:lnTo>
                  <a:pt x="873053" y="414922"/>
                </a:lnTo>
                <a:lnTo>
                  <a:pt x="839983" y="379003"/>
                </a:lnTo>
                <a:lnTo>
                  <a:pt x="838118" y="378264"/>
                </a:lnTo>
                <a:lnTo>
                  <a:pt x="836875" y="379042"/>
                </a:lnTo>
                <a:lnTo>
                  <a:pt x="836047" y="380831"/>
                </a:lnTo>
                <a:lnTo>
                  <a:pt x="834881" y="389415"/>
                </a:lnTo>
                <a:lnTo>
                  <a:pt x="835987" y="392826"/>
                </a:lnTo>
                <a:lnTo>
                  <a:pt x="840603" y="400002"/>
                </a:lnTo>
                <a:lnTo>
                  <a:pt x="868774" y="433528"/>
                </a:lnTo>
                <a:lnTo>
                  <a:pt x="877611" y="446879"/>
                </a:lnTo>
                <a:lnTo>
                  <a:pt x="913344" y="495030"/>
                </a:lnTo>
                <a:lnTo>
                  <a:pt x="947812" y="542632"/>
                </a:lnTo>
                <a:lnTo>
                  <a:pt x="1007783" y="643274"/>
                </a:lnTo>
                <a:lnTo>
                  <a:pt x="1029995" y="678905"/>
                </a:lnTo>
                <a:lnTo>
                  <a:pt x="1058062" y="728655"/>
                </a:lnTo>
                <a:lnTo>
                  <a:pt x="1084390" y="778084"/>
                </a:lnTo>
                <a:lnTo>
                  <a:pt x="1104891" y="816859"/>
                </a:lnTo>
                <a:lnTo>
                  <a:pt x="1122394" y="855865"/>
                </a:lnTo>
                <a:lnTo>
                  <a:pt x="1144997" y="902420"/>
                </a:lnTo>
                <a:lnTo>
                  <a:pt x="1165621" y="953003"/>
                </a:lnTo>
                <a:lnTo>
                  <a:pt x="1169510" y="961591"/>
                </a:lnTo>
                <a:lnTo>
                  <a:pt x="1173374" y="967316"/>
                </a:lnTo>
                <a:lnTo>
                  <a:pt x="1177219" y="971133"/>
                </a:lnTo>
                <a:lnTo>
                  <a:pt x="1181053" y="973678"/>
                </a:lnTo>
                <a:lnTo>
                  <a:pt x="1183608" y="974104"/>
                </a:lnTo>
                <a:lnTo>
                  <a:pt x="1185312" y="973119"/>
                </a:lnTo>
                <a:lnTo>
                  <a:pt x="1186448" y="971192"/>
                </a:lnTo>
                <a:lnTo>
                  <a:pt x="1187710" y="965664"/>
                </a:lnTo>
                <a:lnTo>
                  <a:pt x="1188520" y="951767"/>
                </a:lnTo>
                <a:lnTo>
                  <a:pt x="1178285" y="894177"/>
                </a:lnTo>
                <a:lnTo>
                  <a:pt x="1166725" y="808668"/>
                </a:lnTo>
                <a:lnTo>
                  <a:pt x="1162627" y="773928"/>
                </a:lnTo>
                <a:lnTo>
                  <a:pt x="1158073" y="725168"/>
                </a:lnTo>
                <a:lnTo>
                  <a:pt x="1156049" y="684023"/>
                </a:lnTo>
                <a:lnTo>
                  <a:pt x="1154749" y="624072"/>
                </a:lnTo>
                <a:lnTo>
                  <a:pt x="1157959" y="604802"/>
                </a:lnTo>
                <a:lnTo>
                  <a:pt x="1170367" y="565667"/>
                </a:lnTo>
                <a:lnTo>
                  <a:pt x="1173944" y="558587"/>
                </a:lnTo>
                <a:lnTo>
                  <a:pt x="1177599" y="553867"/>
                </a:lnTo>
                <a:lnTo>
                  <a:pt x="1181306" y="550721"/>
                </a:lnTo>
                <a:lnTo>
                  <a:pt x="1185047" y="548623"/>
                </a:lnTo>
                <a:lnTo>
                  <a:pt x="1192591" y="546292"/>
                </a:lnTo>
                <a:lnTo>
                  <a:pt x="1195110" y="546941"/>
                </a:lnTo>
                <a:lnTo>
                  <a:pt x="1196790" y="548643"/>
                </a:lnTo>
                <a:lnTo>
                  <a:pt x="1197910" y="551048"/>
                </a:lnTo>
                <a:lnTo>
                  <a:pt x="1233768" y="583478"/>
                </a:lnTo>
                <a:lnTo>
                  <a:pt x="1271054" y="635282"/>
                </a:lnTo>
                <a:lnTo>
                  <a:pt x="1288891" y="658554"/>
                </a:lnTo>
                <a:lnTo>
                  <a:pt x="1315364" y="701885"/>
                </a:lnTo>
                <a:lnTo>
                  <a:pt x="1355925" y="751102"/>
                </a:lnTo>
                <a:lnTo>
                  <a:pt x="1404625" y="795556"/>
                </a:lnTo>
                <a:lnTo>
                  <a:pt x="1415065" y="802090"/>
                </a:lnTo>
                <a:lnTo>
                  <a:pt x="1419626" y="803833"/>
                </a:lnTo>
                <a:lnTo>
                  <a:pt x="1438182" y="806285"/>
                </a:lnTo>
                <a:lnTo>
                  <a:pt x="1443928" y="804089"/>
                </a:lnTo>
                <a:lnTo>
                  <a:pt x="1449028" y="800085"/>
                </a:lnTo>
                <a:lnTo>
                  <a:pt x="1469050" y="777390"/>
                </a:lnTo>
                <a:lnTo>
                  <a:pt x="1479823" y="751793"/>
                </a:lnTo>
                <a:lnTo>
                  <a:pt x="1484099" y="712267"/>
                </a:lnTo>
                <a:lnTo>
                  <a:pt x="1485366" y="672474"/>
                </a:lnTo>
                <a:lnTo>
                  <a:pt x="1484274" y="650112"/>
                </a:lnTo>
                <a:lnTo>
                  <a:pt x="1477939" y="560784"/>
                </a:lnTo>
                <a:lnTo>
                  <a:pt x="1476012" y="516984"/>
                </a:lnTo>
                <a:lnTo>
                  <a:pt x="1474926" y="463765"/>
                </a:lnTo>
                <a:lnTo>
                  <a:pt x="1468537" y="415823"/>
                </a:lnTo>
                <a:lnTo>
                  <a:pt x="1458601" y="369445"/>
                </a:lnTo>
                <a:lnTo>
                  <a:pt x="1447613" y="323530"/>
                </a:lnTo>
                <a:lnTo>
                  <a:pt x="1442382" y="277752"/>
                </a:lnTo>
                <a:lnTo>
                  <a:pt x="1434765" y="232015"/>
                </a:lnTo>
                <a:lnTo>
                  <a:pt x="1424464" y="186290"/>
                </a:lnTo>
                <a:lnTo>
                  <a:pt x="1419436" y="146636"/>
                </a:lnTo>
                <a:lnTo>
                  <a:pt x="1411879" y="98621"/>
                </a:lnTo>
                <a:lnTo>
                  <a:pt x="1396678" y="49073"/>
                </a:lnTo>
                <a:lnTo>
                  <a:pt x="1384439" y="17353"/>
                </a:lnTo>
                <a:lnTo>
                  <a:pt x="1378889" y="7625"/>
                </a:lnTo>
                <a:lnTo>
                  <a:pt x="1373919" y="2409"/>
                </a:lnTo>
                <a:lnTo>
                  <a:pt x="1369336" y="202"/>
                </a:lnTo>
                <a:lnTo>
                  <a:pt x="1367550" y="0"/>
                </a:lnTo>
                <a:lnTo>
                  <a:pt x="1367630" y="1136"/>
                </a:lnTo>
                <a:lnTo>
                  <a:pt x="1368953" y="3163"/>
                </a:lnTo>
                <a:lnTo>
                  <a:pt x="1370423" y="12189"/>
                </a:lnTo>
                <a:lnTo>
                  <a:pt x="1370815" y="18152"/>
                </a:lnTo>
                <a:lnTo>
                  <a:pt x="1383503" y="56883"/>
                </a:lnTo>
                <a:lnTo>
                  <a:pt x="1399790" y="121645"/>
                </a:lnTo>
                <a:lnTo>
                  <a:pt x="1414608" y="166024"/>
                </a:lnTo>
                <a:lnTo>
                  <a:pt x="1438128" y="228082"/>
                </a:lnTo>
                <a:lnTo>
                  <a:pt x="1499333" y="385051"/>
                </a:lnTo>
                <a:lnTo>
                  <a:pt x="1513460" y="420254"/>
                </a:lnTo>
                <a:lnTo>
                  <a:pt x="1536963" y="464032"/>
                </a:lnTo>
                <a:lnTo>
                  <a:pt x="1566223" y="512281"/>
                </a:lnTo>
                <a:lnTo>
                  <a:pt x="1607359" y="561753"/>
                </a:lnTo>
                <a:lnTo>
                  <a:pt x="1653278" y="597220"/>
                </a:lnTo>
                <a:lnTo>
                  <a:pt x="1666547" y="605145"/>
                </a:lnTo>
                <a:lnTo>
                  <a:pt x="1680910" y="609513"/>
                </a:lnTo>
                <a:lnTo>
                  <a:pt x="1688297" y="610678"/>
                </a:lnTo>
                <a:lnTo>
                  <a:pt x="1703277" y="608585"/>
                </a:lnTo>
                <a:lnTo>
                  <a:pt x="1733591" y="596894"/>
                </a:lnTo>
                <a:lnTo>
                  <a:pt x="1768557" y="567875"/>
                </a:lnTo>
                <a:lnTo>
                  <a:pt x="1799909" y="534529"/>
                </a:lnTo>
                <a:lnTo>
                  <a:pt x="1831199" y="498118"/>
                </a:lnTo>
                <a:lnTo>
                  <a:pt x="1865635" y="452390"/>
                </a:lnTo>
                <a:lnTo>
                  <a:pt x="1914722" y="380762"/>
                </a:lnTo>
                <a:lnTo>
                  <a:pt x="1938078" y="340994"/>
                </a:lnTo>
                <a:lnTo>
                  <a:pt x="1952298" y="310503"/>
                </a:lnTo>
                <a:lnTo>
                  <a:pt x="1975551" y="263084"/>
                </a:lnTo>
                <a:lnTo>
                  <a:pt x="1989273" y="225076"/>
                </a:lnTo>
                <a:lnTo>
                  <a:pt x="2000249" y="1786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6"/>
          <p:cNvSpPr/>
          <p:nvPr/>
        </p:nvSpPr>
        <p:spPr>
          <a:xfrm>
            <a:off x="4082098" y="3509009"/>
            <a:ext cx="661353" cy="468631"/>
          </a:xfrm>
          <a:custGeom>
            <a:avLst/>
            <a:gdLst/>
            <a:ahLst/>
            <a:cxnLst/>
            <a:rect l="0" t="0" r="0" b="0"/>
            <a:pathLst>
              <a:path w="661353" h="468631">
                <a:moveTo>
                  <a:pt x="9842" y="468630"/>
                </a:moveTo>
                <a:lnTo>
                  <a:pt x="0" y="458789"/>
                </a:lnTo>
                <a:lnTo>
                  <a:pt x="741" y="458260"/>
                </a:lnTo>
                <a:lnTo>
                  <a:pt x="4950" y="457671"/>
                </a:lnTo>
                <a:lnTo>
                  <a:pt x="7850" y="456244"/>
                </a:lnTo>
                <a:lnTo>
                  <a:pt x="25017" y="444829"/>
                </a:lnTo>
                <a:lnTo>
                  <a:pt x="38176" y="436462"/>
                </a:lnTo>
                <a:lnTo>
                  <a:pt x="52492" y="424277"/>
                </a:lnTo>
                <a:lnTo>
                  <a:pt x="67320" y="413781"/>
                </a:lnTo>
                <a:lnTo>
                  <a:pt x="87457" y="399803"/>
                </a:lnTo>
                <a:lnTo>
                  <a:pt x="171851" y="333445"/>
                </a:lnTo>
                <a:lnTo>
                  <a:pt x="199956" y="312875"/>
                </a:lnTo>
                <a:lnTo>
                  <a:pt x="226417" y="293996"/>
                </a:lnTo>
                <a:lnTo>
                  <a:pt x="255110" y="272905"/>
                </a:lnTo>
                <a:lnTo>
                  <a:pt x="274954" y="259407"/>
                </a:lnTo>
                <a:lnTo>
                  <a:pt x="324096" y="227476"/>
                </a:lnTo>
                <a:lnTo>
                  <a:pt x="345075" y="212610"/>
                </a:lnTo>
                <a:lnTo>
                  <a:pt x="362870" y="198891"/>
                </a:lnTo>
                <a:lnTo>
                  <a:pt x="378544" y="185934"/>
                </a:lnTo>
                <a:lnTo>
                  <a:pt x="394073" y="174756"/>
                </a:lnTo>
                <a:lnTo>
                  <a:pt x="409506" y="164764"/>
                </a:lnTo>
                <a:lnTo>
                  <a:pt x="424874" y="155563"/>
                </a:lnTo>
                <a:lnTo>
                  <a:pt x="588379" y="51389"/>
                </a:lnTo>
                <a:lnTo>
                  <a:pt x="608893" y="38070"/>
                </a:lnTo>
                <a:lnTo>
                  <a:pt x="623839" y="27920"/>
                </a:lnTo>
                <a:lnTo>
                  <a:pt x="635073" y="19884"/>
                </a:lnTo>
                <a:lnTo>
                  <a:pt x="66135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7"/>
          <p:cNvSpPr/>
          <p:nvPr/>
        </p:nvSpPr>
        <p:spPr>
          <a:xfrm>
            <a:off x="3234689" y="4251959"/>
            <a:ext cx="11432" cy="11431"/>
          </a:xfrm>
          <a:custGeom>
            <a:avLst/>
            <a:gdLst/>
            <a:ahLst/>
            <a:cxnLst/>
            <a:rect l="0" t="0" r="0" b="0"/>
            <a:pathLst>
              <a:path w="11432" h="11431">
                <a:moveTo>
                  <a:pt x="0" y="11430"/>
                </a:moveTo>
                <a:lnTo>
                  <a:pt x="1143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8"/>
          <p:cNvSpPr/>
          <p:nvPr/>
        </p:nvSpPr>
        <p:spPr>
          <a:xfrm>
            <a:off x="3278099" y="4291874"/>
            <a:ext cx="93752" cy="162444"/>
          </a:xfrm>
          <a:custGeom>
            <a:avLst/>
            <a:gdLst/>
            <a:ahLst/>
            <a:cxnLst/>
            <a:rect l="0" t="0" r="0" b="0"/>
            <a:pathLst>
              <a:path w="93752" h="162444">
                <a:moveTo>
                  <a:pt x="93751" y="51526"/>
                </a:moveTo>
                <a:lnTo>
                  <a:pt x="81615" y="69729"/>
                </a:lnTo>
                <a:lnTo>
                  <a:pt x="76770" y="75091"/>
                </a:lnTo>
                <a:lnTo>
                  <a:pt x="72270" y="78666"/>
                </a:lnTo>
                <a:lnTo>
                  <a:pt x="68000" y="81049"/>
                </a:lnTo>
                <a:lnTo>
                  <a:pt x="63884" y="83908"/>
                </a:lnTo>
                <a:lnTo>
                  <a:pt x="59869" y="87084"/>
                </a:lnTo>
                <a:lnTo>
                  <a:pt x="55923" y="90471"/>
                </a:lnTo>
                <a:lnTo>
                  <a:pt x="54563" y="90189"/>
                </a:lnTo>
                <a:lnTo>
                  <a:pt x="54925" y="87461"/>
                </a:lnTo>
                <a:lnTo>
                  <a:pt x="56437" y="83103"/>
                </a:lnTo>
                <a:lnTo>
                  <a:pt x="57445" y="77657"/>
                </a:lnTo>
                <a:lnTo>
                  <a:pt x="58117" y="71486"/>
                </a:lnTo>
                <a:lnTo>
                  <a:pt x="58565" y="64833"/>
                </a:lnTo>
                <a:lnTo>
                  <a:pt x="59063" y="43893"/>
                </a:lnTo>
                <a:lnTo>
                  <a:pt x="59343" y="20477"/>
                </a:lnTo>
                <a:lnTo>
                  <a:pt x="59382" y="19397"/>
                </a:lnTo>
                <a:lnTo>
                  <a:pt x="58138" y="23756"/>
                </a:lnTo>
                <a:lnTo>
                  <a:pt x="53370" y="42147"/>
                </a:lnTo>
                <a:lnTo>
                  <a:pt x="50320" y="51623"/>
                </a:lnTo>
                <a:lnTo>
                  <a:pt x="47017" y="60480"/>
                </a:lnTo>
                <a:lnTo>
                  <a:pt x="43545" y="68925"/>
                </a:lnTo>
                <a:lnTo>
                  <a:pt x="39960" y="77095"/>
                </a:lnTo>
                <a:lnTo>
                  <a:pt x="32590" y="92947"/>
                </a:lnTo>
                <a:lnTo>
                  <a:pt x="30117" y="99460"/>
                </a:lnTo>
                <a:lnTo>
                  <a:pt x="28468" y="105071"/>
                </a:lnTo>
                <a:lnTo>
                  <a:pt x="27369" y="110083"/>
                </a:lnTo>
                <a:lnTo>
                  <a:pt x="26636" y="108344"/>
                </a:lnTo>
                <a:lnTo>
                  <a:pt x="26148" y="102104"/>
                </a:lnTo>
                <a:lnTo>
                  <a:pt x="25822" y="92864"/>
                </a:lnTo>
                <a:lnTo>
                  <a:pt x="28145" y="77815"/>
                </a:lnTo>
                <a:lnTo>
                  <a:pt x="32233" y="58892"/>
                </a:lnTo>
                <a:lnTo>
                  <a:pt x="37499" y="37386"/>
                </a:lnTo>
                <a:lnTo>
                  <a:pt x="41010" y="25589"/>
                </a:lnTo>
                <a:lnTo>
                  <a:pt x="43350" y="20265"/>
                </a:lnTo>
                <a:lnTo>
                  <a:pt x="44910" y="19255"/>
                </a:lnTo>
                <a:lnTo>
                  <a:pt x="44680" y="21122"/>
                </a:lnTo>
                <a:lnTo>
                  <a:pt x="43257" y="24906"/>
                </a:lnTo>
                <a:lnTo>
                  <a:pt x="41038" y="29969"/>
                </a:lnTo>
                <a:lnTo>
                  <a:pt x="38289" y="37155"/>
                </a:lnTo>
                <a:lnTo>
                  <a:pt x="31848" y="55299"/>
                </a:lnTo>
                <a:lnTo>
                  <a:pt x="21081" y="86933"/>
                </a:lnTo>
                <a:lnTo>
                  <a:pt x="10230" y="115946"/>
                </a:lnTo>
                <a:lnTo>
                  <a:pt x="3780" y="132572"/>
                </a:lnTo>
                <a:lnTo>
                  <a:pt x="750" y="142387"/>
                </a:lnTo>
                <a:lnTo>
                  <a:pt x="0" y="147660"/>
                </a:lnTo>
                <a:lnTo>
                  <a:pt x="771" y="149905"/>
                </a:lnTo>
                <a:lnTo>
                  <a:pt x="2554" y="148862"/>
                </a:lnTo>
                <a:lnTo>
                  <a:pt x="5013" y="145626"/>
                </a:lnTo>
                <a:lnTo>
                  <a:pt x="7922" y="140929"/>
                </a:lnTo>
                <a:lnTo>
                  <a:pt x="11132" y="133988"/>
                </a:lnTo>
                <a:lnTo>
                  <a:pt x="14541" y="125550"/>
                </a:lnTo>
                <a:lnTo>
                  <a:pt x="21716" y="106016"/>
                </a:lnTo>
                <a:lnTo>
                  <a:pt x="29139" y="84633"/>
                </a:lnTo>
                <a:lnTo>
                  <a:pt x="32896" y="72327"/>
                </a:lnTo>
                <a:lnTo>
                  <a:pt x="40457" y="45108"/>
                </a:lnTo>
                <a:lnTo>
                  <a:pt x="42982" y="33277"/>
                </a:lnTo>
                <a:lnTo>
                  <a:pt x="44665" y="22850"/>
                </a:lnTo>
                <a:lnTo>
                  <a:pt x="47366" y="0"/>
                </a:lnTo>
                <a:lnTo>
                  <a:pt x="47587" y="665"/>
                </a:lnTo>
                <a:lnTo>
                  <a:pt x="47735" y="3649"/>
                </a:lnTo>
                <a:lnTo>
                  <a:pt x="47834" y="8178"/>
                </a:lnTo>
                <a:lnTo>
                  <a:pt x="46629" y="13737"/>
                </a:lnTo>
                <a:lnTo>
                  <a:pt x="44556" y="19983"/>
                </a:lnTo>
                <a:lnTo>
                  <a:pt x="41904" y="26687"/>
                </a:lnTo>
                <a:lnTo>
                  <a:pt x="35571" y="44296"/>
                </a:lnTo>
                <a:lnTo>
                  <a:pt x="32104" y="54326"/>
                </a:lnTo>
                <a:lnTo>
                  <a:pt x="21479" y="82403"/>
                </a:lnTo>
                <a:lnTo>
                  <a:pt x="15089" y="98781"/>
                </a:lnTo>
                <a:lnTo>
                  <a:pt x="10830" y="112239"/>
                </a:lnTo>
                <a:lnTo>
                  <a:pt x="7990" y="123751"/>
                </a:lnTo>
                <a:lnTo>
                  <a:pt x="6097" y="133966"/>
                </a:lnTo>
                <a:lnTo>
                  <a:pt x="6105" y="142046"/>
                </a:lnTo>
                <a:lnTo>
                  <a:pt x="7380" y="148703"/>
                </a:lnTo>
                <a:lnTo>
                  <a:pt x="12484" y="162443"/>
                </a:lnTo>
                <a:lnTo>
                  <a:pt x="14173" y="162301"/>
                </a:lnTo>
                <a:lnTo>
                  <a:pt x="16569" y="160935"/>
                </a:lnTo>
                <a:lnTo>
                  <a:pt x="19436" y="158755"/>
                </a:lnTo>
                <a:lnTo>
                  <a:pt x="22618" y="153492"/>
                </a:lnTo>
                <a:lnTo>
                  <a:pt x="26009" y="146173"/>
                </a:lnTo>
                <a:lnTo>
                  <a:pt x="29539" y="137484"/>
                </a:lnTo>
                <a:lnTo>
                  <a:pt x="31893" y="127881"/>
                </a:lnTo>
                <a:lnTo>
                  <a:pt x="33462" y="117669"/>
                </a:lnTo>
                <a:lnTo>
                  <a:pt x="34508" y="107051"/>
                </a:lnTo>
                <a:lnTo>
                  <a:pt x="39057" y="74934"/>
                </a:lnTo>
                <a:lnTo>
                  <a:pt x="46258" y="28633"/>
                </a:lnTo>
                <a:lnTo>
                  <a:pt x="46849" y="26103"/>
                </a:lnTo>
                <a:lnTo>
                  <a:pt x="47243" y="25688"/>
                </a:lnTo>
                <a:lnTo>
                  <a:pt x="47505" y="26680"/>
                </a:lnTo>
                <a:lnTo>
                  <a:pt x="48951" y="27342"/>
                </a:lnTo>
                <a:lnTo>
                  <a:pt x="51184" y="27783"/>
                </a:lnTo>
                <a:lnTo>
                  <a:pt x="59460" y="286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this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sp>
        <p:nvSpPr>
          <p:cNvPr id="4" name="Parallelogram 3"/>
          <p:cNvSpPr/>
          <p:nvPr/>
        </p:nvSpPr>
        <p:spPr>
          <a:xfrm>
            <a:off x="1524000" y="2286000"/>
            <a:ext cx="6096000" cy="3505200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1"/>
          <p:cNvSpPr/>
          <p:nvPr/>
        </p:nvSpPr>
        <p:spPr>
          <a:xfrm>
            <a:off x="5143500" y="2754629"/>
            <a:ext cx="445571" cy="740688"/>
          </a:xfrm>
          <a:custGeom>
            <a:avLst/>
            <a:gdLst/>
            <a:ahLst/>
            <a:cxnLst/>
            <a:rect l="0" t="0" r="0" b="0"/>
            <a:pathLst>
              <a:path w="445571" h="740688">
                <a:moveTo>
                  <a:pt x="114300" y="0"/>
                </a:moveTo>
                <a:lnTo>
                  <a:pt x="114300" y="15910"/>
                </a:lnTo>
                <a:lnTo>
                  <a:pt x="117686" y="33318"/>
                </a:lnTo>
                <a:lnTo>
                  <a:pt x="120367" y="45072"/>
                </a:lnTo>
                <a:lnTo>
                  <a:pt x="122154" y="57988"/>
                </a:lnTo>
                <a:lnTo>
                  <a:pt x="123346" y="71679"/>
                </a:lnTo>
                <a:lnTo>
                  <a:pt x="124141" y="85886"/>
                </a:lnTo>
                <a:lnTo>
                  <a:pt x="128410" y="132152"/>
                </a:lnTo>
                <a:lnTo>
                  <a:pt x="131327" y="160491"/>
                </a:lnTo>
                <a:lnTo>
                  <a:pt x="133271" y="188275"/>
                </a:lnTo>
                <a:lnTo>
                  <a:pt x="134567" y="215686"/>
                </a:lnTo>
                <a:lnTo>
                  <a:pt x="135432" y="242851"/>
                </a:lnTo>
                <a:lnTo>
                  <a:pt x="137114" y="625499"/>
                </a:lnTo>
                <a:lnTo>
                  <a:pt x="138400" y="641790"/>
                </a:lnTo>
                <a:lnTo>
                  <a:pt x="140526" y="656460"/>
                </a:lnTo>
                <a:lnTo>
                  <a:pt x="145006" y="677840"/>
                </a:lnTo>
                <a:lnTo>
                  <a:pt x="146200" y="681763"/>
                </a:lnTo>
                <a:lnTo>
                  <a:pt x="146997" y="683109"/>
                </a:lnTo>
                <a:lnTo>
                  <a:pt x="140420" y="668288"/>
                </a:lnTo>
                <a:lnTo>
                  <a:pt x="134417" y="648428"/>
                </a:lnTo>
                <a:lnTo>
                  <a:pt x="129590" y="634900"/>
                </a:lnTo>
                <a:lnTo>
                  <a:pt x="127446" y="620421"/>
                </a:lnTo>
                <a:lnTo>
                  <a:pt x="129879" y="598746"/>
                </a:lnTo>
                <a:lnTo>
                  <a:pt x="152643" y="482789"/>
                </a:lnTo>
                <a:lnTo>
                  <a:pt x="157641" y="465370"/>
                </a:lnTo>
                <a:lnTo>
                  <a:pt x="163514" y="448676"/>
                </a:lnTo>
                <a:lnTo>
                  <a:pt x="169969" y="432468"/>
                </a:lnTo>
                <a:lnTo>
                  <a:pt x="178083" y="416582"/>
                </a:lnTo>
                <a:lnTo>
                  <a:pt x="187302" y="400912"/>
                </a:lnTo>
                <a:lnTo>
                  <a:pt x="197258" y="385384"/>
                </a:lnTo>
                <a:lnTo>
                  <a:pt x="206435" y="373763"/>
                </a:lnTo>
                <a:lnTo>
                  <a:pt x="215093" y="364746"/>
                </a:lnTo>
                <a:lnTo>
                  <a:pt x="223405" y="357464"/>
                </a:lnTo>
                <a:lnTo>
                  <a:pt x="231487" y="351339"/>
                </a:lnTo>
                <a:lnTo>
                  <a:pt x="239414" y="345986"/>
                </a:lnTo>
                <a:lnTo>
                  <a:pt x="247239" y="341148"/>
                </a:lnTo>
                <a:lnTo>
                  <a:pt x="276455" y="322202"/>
                </a:lnTo>
                <a:lnTo>
                  <a:pt x="285904" y="317672"/>
                </a:lnTo>
                <a:lnTo>
                  <a:pt x="294742" y="314651"/>
                </a:lnTo>
                <a:lnTo>
                  <a:pt x="303175" y="312638"/>
                </a:lnTo>
                <a:lnTo>
                  <a:pt x="311337" y="311295"/>
                </a:lnTo>
                <a:lnTo>
                  <a:pt x="319318" y="310400"/>
                </a:lnTo>
                <a:lnTo>
                  <a:pt x="327178" y="309804"/>
                </a:lnTo>
                <a:lnTo>
                  <a:pt x="334959" y="310676"/>
                </a:lnTo>
                <a:lnTo>
                  <a:pt x="342686" y="312528"/>
                </a:lnTo>
                <a:lnTo>
                  <a:pt x="350377" y="315032"/>
                </a:lnTo>
                <a:lnTo>
                  <a:pt x="362309" y="321201"/>
                </a:lnTo>
                <a:lnTo>
                  <a:pt x="373116" y="328176"/>
                </a:lnTo>
                <a:lnTo>
                  <a:pt x="386386" y="335510"/>
                </a:lnTo>
                <a:lnTo>
                  <a:pt x="397364" y="343002"/>
                </a:lnTo>
                <a:lnTo>
                  <a:pt x="402069" y="346778"/>
                </a:lnTo>
                <a:lnTo>
                  <a:pt x="410684" y="357747"/>
                </a:lnTo>
                <a:lnTo>
                  <a:pt x="422674" y="378203"/>
                </a:lnTo>
                <a:lnTo>
                  <a:pt x="430425" y="394150"/>
                </a:lnTo>
                <a:lnTo>
                  <a:pt x="438103" y="413938"/>
                </a:lnTo>
                <a:lnTo>
                  <a:pt x="442362" y="432046"/>
                </a:lnTo>
                <a:lnTo>
                  <a:pt x="444255" y="449831"/>
                </a:lnTo>
                <a:lnTo>
                  <a:pt x="445097" y="470435"/>
                </a:lnTo>
                <a:lnTo>
                  <a:pt x="445570" y="503455"/>
                </a:lnTo>
                <a:lnTo>
                  <a:pt x="442294" y="526018"/>
                </a:lnTo>
                <a:lnTo>
                  <a:pt x="436605" y="547476"/>
                </a:lnTo>
                <a:lnTo>
                  <a:pt x="429843" y="565480"/>
                </a:lnTo>
                <a:lnTo>
                  <a:pt x="422605" y="585334"/>
                </a:lnTo>
                <a:lnTo>
                  <a:pt x="413884" y="605589"/>
                </a:lnTo>
                <a:lnTo>
                  <a:pt x="401541" y="623057"/>
                </a:lnTo>
                <a:lnTo>
                  <a:pt x="394694" y="631272"/>
                </a:lnTo>
                <a:lnTo>
                  <a:pt x="387589" y="639288"/>
                </a:lnTo>
                <a:lnTo>
                  <a:pt x="372922" y="654968"/>
                </a:lnTo>
                <a:lnTo>
                  <a:pt x="357936" y="670404"/>
                </a:lnTo>
                <a:lnTo>
                  <a:pt x="350384" y="676806"/>
                </a:lnTo>
                <a:lnTo>
                  <a:pt x="342809" y="682344"/>
                </a:lnTo>
                <a:lnTo>
                  <a:pt x="335219" y="687306"/>
                </a:lnTo>
                <a:lnTo>
                  <a:pt x="327619" y="691885"/>
                </a:lnTo>
                <a:lnTo>
                  <a:pt x="320013" y="696206"/>
                </a:lnTo>
                <a:lnTo>
                  <a:pt x="304787" y="704395"/>
                </a:lnTo>
                <a:lnTo>
                  <a:pt x="289554" y="712268"/>
                </a:lnTo>
                <a:lnTo>
                  <a:pt x="280666" y="716145"/>
                </a:lnTo>
                <a:lnTo>
                  <a:pt x="270930" y="720000"/>
                </a:lnTo>
                <a:lnTo>
                  <a:pt x="260630" y="723840"/>
                </a:lnTo>
                <a:lnTo>
                  <a:pt x="251223" y="727670"/>
                </a:lnTo>
                <a:lnTo>
                  <a:pt x="242412" y="731494"/>
                </a:lnTo>
                <a:lnTo>
                  <a:pt x="233998" y="735313"/>
                </a:lnTo>
                <a:lnTo>
                  <a:pt x="224578" y="737859"/>
                </a:lnTo>
                <a:lnTo>
                  <a:pt x="214489" y="739556"/>
                </a:lnTo>
                <a:lnTo>
                  <a:pt x="203953" y="740687"/>
                </a:lnTo>
                <a:lnTo>
                  <a:pt x="194388" y="740172"/>
                </a:lnTo>
                <a:lnTo>
                  <a:pt x="185472" y="738558"/>
                </a:lnTo>
                <a:lnTo>
                  <a:pt x="176988" y="736212"/>
                </a:lnTo>
                <a:lnTo>
                  <a:pt x="167522" y="734648"/>
                </a:lnTo>
                <a:lnTo>
                  <a:pt x="157401" y="733606"/>
                </a:lnTo>
                <a:lnTo>
                  <a:pt x="146844" y="732910"/>
                </a:lnTo>
                <a:lnTo>
                  <a:pt x="134726" y="731177"/>
                </a:lnTo>
                <a:lnTo>
                  <a:pt x="121567" y="728752"/>
                </a:lnTo>
                <a:lnTo>
                  <a:pt x="107715" y="725865"/>
                </a:lnTo>
                <a:lnTo>
                  <a:pt x="97209" y="722670"/>
                </a:lnTo>
                <a:lnTo>
                  <a:pt x="88936" y="719270"/>
                </a:lnTo>
                <a:lnTo>
                  <a:pt x="60465" y="704688"/>
                </a:lnTo>
                <a:lnTo>
                  <a:pt x="48886" y="697159"/>
                </a:lnTo>
                <a:lnTo>
                  <a:pt x="38237" y="688308"/>
                </a:lnTo>
                <a:lnTo>
                  <a:pt x="25038" y="675909"/>
                </a:lnTo>
                <a:lnTo>
                  <a:pt x="9394" y="660715"/>
                </a:lnTo>
                <a:lnTo>
                  <a:pt x="6262" y="656377"/>
                </a:lnTo>
                <a:lnTo>
                  <a:pt x="4175" y="652214"/>
                </a:lnTo>
                <a:lnTo>
                  <a:pt x="0" y="61722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2"/>
          <p:cNvSpPr/>
          <p:nvPr/>
        </p:nvSpPr>
        <p:spPr>
          <a:xfrm>
            <a:off x="5726429" y="2994726"/>
            <a:ext cx="422911" cy="52240"/>
          </a:xfrm>
          <a:custGeom>
            <a:avLst/>
            <a:gdLst/>
            <a:ahLst/>
            <a:cxnLst/>
            <a:rect l="0" t="0" r="0" b="0"/>
            <a:pathLst>
              <a:path w="422911" h="52240">
                <a:moveTo>
                  <a:pt x="0" y="45653"/>
                </a:moveTo>
                <a:lnTo>
                  <a:pt x="18204" y="45653"/>
                </a:lnTo>
                <a:lnTo>
                  <a:pt x="27376" y="46924"/>
                </a:lnTo>
                <a:lnTo>
                  <a:pt x="37301" y="49040"/>
                </a:lnTo>
                <a:lnTo>
                  <a:pt x="47728" y="51721"/>
                </a:lnTo>
                <a:lnTo>
                  <a:pt x="55949" y="52239"/>
                </a:lnTo>
                <a:lnTo>
                  <a:pt x="62699" y="51314"/>
                </a:lnTo>
                <a:lnTo>
                  <a:pt x="68469" y="49427"/>
                </a:lnTo>
                <a:lnTo>
                  <a:pt x="74857" y="48169"/>
                </a:lnTo>
                <a:lnTo>
                  <a:pt x="81655" y="47330"/>
                </a:lnTo>
                <a:lnTo>
                  <a:pt x="88726" y="46771"/>
                </a:lnTo>
                <a:lnTo>
                  <a:pt x="101061" y="45129"/>
                </a:lnTo>
                <a:lnTo>
                  <a:pt x="135086" y="39917"/>
                </a:lnTo>
                <a:lnTo>
                  <a:pt x="149748" y="38019"/>
                </a:lnTo>
                <a:lnTo>
                  <a:pt x="162062" y="36754"/>
                </a:lnTo>
                <a:lnTo>
                  <a:pt x="172812" y="35910"/>
                </a:lnTo>
                <a:lnTo>
                  <a:pt x="191408" y="32808"/>
                </a:lnTo>
                <a:lnTo>
                  <a:pt x="311333" y="8621"/>
                </a:lnTo>
                <a:lnTo>
                  <a:pt x="328206" y="5725"/>
                </a:lnTo>
                <a:lnTo>
                  <a:pt x="341994" y="3795"/>
                </a:lnTo>
                <a:lnTo>
                  <a:pt x="353726" y="2508"/>
                </a:lnTo>
                <a:lnTo>
                  <a:pt x="362818" y="1650"/>
                </a:lnTo>
                <a:lnTo>
                  <a:pt x="370148" y="1077"/>
                </a:lnTo>
                <a:lnTo>
                  <a:pt x="376306" y="696"/>
                </a:lnTo>
                <a:lnTo>
                  <a:pt x="396694" y="272"/>
                </a:lnTo>
                <a:lnTo>
                  <a:pt x="419799" y="34"/>
                </a:lnTo>
                <a:lnTo>
                  <a:pt x="420836" y="0"/>
                </a:lnTo>
                <a:lnTo>
                  <a:pt x="421528" y="1248"/>
                </a:lnTo>
                <a:lnTo>
                  <a:pt x="421989" y="3350"/>
                </a:lnTo>
                <a:lnTo>
                  <a:pt x="422910" y="1136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3"/>
          <p:cNvSpPr/>
          <p:nvPr/>
        </p:nvSpPr>
        <p:spPr>
          <a:xfrm>
            <a:off x="5726429" y="3177539"/>
            <a:ext cx="468631" cy="68111"/>
          </a:xfrm>
          <a:custGeom>
            <a:avLst/>
            <a:gdLst/>
            <a:ahLst/>
            <a:cxnLst/>
            <a:rect l="0" t="0" r="0" b="0"/>
            <a:pathLst>
              <a:path w="468631" h="68111">
                <a:moveTo>
                  <a:pt x="0" y="57150"/>
                </a:moveTo>
                <a:lnTo>
                  <a:pt x="6068" y="63219"/>
                </a:lnTo>
                <a:lnTo>
                  <a:pt x="11666" y="65006"/>
                </a:lnTo>
                <a:lnTo>
                  <a:pt x="19207" y="66197"/>
                </a:lnTo>
                <a:lnTo>
                  <a:pt x="28045" y="66992"/>
                </a:lnTo>
                <a:lnTo>
                  <a:pt x="39017" y="67521"/>
                </a:lnTo>
                <a:lnTo>
                  <a:pt x="64754" y="68110"/>
                </a:lnTo>
                <a:lnTo>
                  <a:pt x="82540" y="66997"/>
                </a:lnTo>
                <a:lnTo>
                  <a:pt x="103287" y="64984"/>
                </a:lnTo>
                <a:lnTo>
                  <a:pt x="126008" y="62373"/>
                </a:lnTo>
                <a:lnTo>
                  <a:pt x="143695" y="60632"/>
                </a:lnTo>
                <a:lnTo>
                  <a:pt x="158027" y="59472"/>
                </a:lnTo>
                <a:lnTo>
                  <a:pt x="170121" y="58698"/>
                </a:lnTo>
                <a:lnTo>
                  <a:pt x="180725" y="56912"/>
                </a:lnTo>
                <a:lnTo>
                  <a:pt x="190333" y="54452"/>
                </a:lnTo>
                <a:lnTo>
                  <a:pt x="199279" y="51541"/>
                </a:lnTo>
                <a:lnTo>
                  <a:pt x="209053" y="49601"/>
                </a:lnTo>
                <a:lnTo>
                  <a:pt x="219379" y="48308"/>
                </a:lnTo>
                <a:lnTo>
                  <a:pt x="230072" y="47445"/>
                </a:lnTo>
                <a:lnTo>
                  <a:pt x="243552" y="44330"/>
                </a:lnTo>
                <a:lnTo>
                  <a:pt x="258888" y="39714"/>
                </a:lnTo>
                <a:lnTo>
                  <a:pt x="275463" y="34096"/>
                </a:lnTo>
                <a:lnTo>
                  <a:pt x="297942" y="29081"/>
                </a:lnTo>
                <a:lnTo>
                  <a:pt x="324358" y="24467"/>
                </a:lnTo>
                <a:lnTo>
                  <a:pt x="353398" y="20122"/>
                </a:lnTo>
                <a:lnTo>
                  <a:pt x="374030" y="15955"/>
                </a:lnTo>
                <a:lnTo>
                  <a:pt x="389053" y="11907"/>
                </a:lnTo>
                <a:lnTo>
                  <a:pt x="400339" y="7938"/>
                </a:lnTo>
                <a:lnTo>
                  <a:pt x="410403" y="5292"/>
                </a:lnTo>
                <a:lnTo>
                  <a:pt x="419652" y="3528"/>
                </a:lnTo>
                <a:lnTo>
                  <a:pt x="46863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4"/>
          <p:cNvSpPr/>
          <p:nvPr/>
        </p:nvSpPr>
        <p:spPr>
          <a:xfrm>
            <a:off x="6400800" y="2640940"/>
            <a:ext cx="227568" cy="353527"/>
          </a:xfrm>
          <a:custGeom>
            <a:avLst/>
            <a:gdLst/>
            <a:ahLst/>
            <a:cxnLst/>
            <a:rect l="0" t="0" r="0" b="0"/>
            <a:pathLst>
              <a:path w="227568" h="353527">
                <a:moveTo>
                  <a:pt x="0" y="22249"/>
                </a:moveTo>
                <a:lnTo>
                  <a:pt x="12136" y="16182"/>
                </a:lnTo>
                <a:lnTo>
                  <a:pt x="16980" y="13124"/>
                </a:lnTo>
                <a:lnTo>
                  <a:pt x="21480" y="9816"/>
                </a:lnTo>
                <a:lnTo>
                  <a:pt x="25750" y="6341"/>
                </a:lnTo>
                <a:lnTo>
                  <a:pt x="31136" y="4023"/>
                </a:lnTo>
                <a:lnTo>
                  <a:pt x="37268" y="2479"/>
                </a:lnTo>
                <a:lnTo>
                  <a:pt x="43894" y="1449"/>
                </a:lnTo>
                <a:lnTo>
                  <a:pt x="49583" y="763"/>
                </a:lnTo>
                <a:lnTo>
                  <a:pt x="54645" y="305"/>
                </a:lnTo>
                <a:lnTo>
                  <a:pt x="59290" y="0"/>
                </a:lnTo>
                <a:lnTo>
                  <a:pt x="62386" y="1066"/>
                </a:lnTo>
                <a:lnTo>
                  <a:pt x="64451" y="3047"/>
                </a:lnTo>
                <a:lnTo>
                  <a:pt x="65827" y="5638"/>
                </a:lnTo>
                <a:lnTo>
                  <a:pt x="68014" y="7365"/>
                </a:lnTo>
                <a:lnTo>
                  <a:pt x="70743" y="8517"/>
                </a:lnTo>
                <a:lnTo>
                  <a:pt x="73832" y="9284"/>
                </a:lnTo>
                <a:lnTo>
                  <a:pt x="75891" y="11066"/>
                </a:lnTo>
                <a:lnTo>
                  <a:pt x="77264" y="13524"/>
                </a:lnTo>
                <a:lnTo>
                  <a:pt x="78180" y="16432"/>
                </a:lnTo>
                <a:lnTo>
                  <a:pt x="82583" y="23051"/>
                </a:lnTo>
                <a:lnTo>
                  <a:pt x="85535" y="26594"/>
                </a:lnTo>
                <a:lnTo>
                  <a:pt x="88773" y="32765"/>
                </a:lnTo>
                <a:lnTo>
                  <a:pt x="92202" y="40690"/>
                </a:lnTo>
                <a:lnTo>
                  <a:pt x="95758" y="49783"/>
                </a:lnTo>
                <a:lnTo>
                  <a:pt x="96859" y="62195"/>
                </a:lnTo>
                <a:lnTo>
                  <a:pt x="96322" y="76820"/>
                </a:lnTo>
                <a:lnTo>
                  <a:pt x="94694" y="92920"/>
                </a:lnTo>
                <a:lnTo>
                  <a:pt x="92339" y="108733"/>
                </a:lnTo>
                <a:lnTo>
                  <a:pt x="89499" y="124355"/>
                </a:lnTo>
                <a:lnTo>
                  <a:pt x="86336" y="139850"/>
                </a:lnTo>
                <a:lnTo>
                  <a:pt x="80417" y="155260"/>
                </a:lnTo>
                <a:lnTo>
                  <a:pt x="72661" y="170613"/>
                </a:lnTo>
                <a:lnTo>
                  <a:pt x="63680" y="185928"/>
                </a:lnTo>
                <a:lnTo>
                  <a:pt x="57694" y="198679"/>
                </a:lnTo>
                <a:lnTo>
                  <a:pt x="53702" y="209719"/>
                </a:lnTo>
                <a:lnTo>
                  <a:pt x="51042" y="219619"/>
                </a:lnTo>
                <a:lnTo>
                  <a:pt x="47997" y="228759"/>
                </a:lnTo>
                <a:lnTo>
                  <a:pt x="44698" y="237393"/>
                </a:lnTo>
                <a:lnTo>
                  <a:pt x="41229" y="245688"/>
                </a:lnTo>
                <a:lnTo>
                  <a:pt x="38915" y="252489"/>
                </a:lnTo>
                <a:lnTo>
                  <a:pt x="36345" y="263431"/>
                </a:lnTo>
                <a:lnTo>
                  <a:pt x="31816" y="272528"/>
                </a:lnTo>
                <a:lnTo>
                  <a:pt x="28830" y="276732"/>
                </a:lnTo>
                <a:lnTo>
                  <a:pt x="25513" y="284789"/>
                </a:lnTo>
                <a:lnTo>
                  <a:pt x="24039" y="295144"/>
                </a:lnTo>
                <a:lnTo>
                  <a:pt x="23646" y="303239"/>
                </a:lnTo>
                <a:lnTo>
                  <a:pt x="23015" y="325404"/>
                </a:lnTo>
                <a:lnTo>
                  <a:pt x="24233" y="328492"/>
                </a:lnTo>
                <a:lnTo>
                  <a:pt x="30745" y="338907"/>
                </a:lnTo>
                <a:lnTo>
                  <a:pt x="32714" y="346289"/>
                </a:lnTo>
                <a:lnTo>
                  <a:pt x="34509" y="348766"/>
                </a:lnTo>
                <a:lnTo>
                  <a:pt x="36976" y="350417"/>
                </a:lnTo>
                <a:lnTo>
                  <a:pt x="39891" y="351518"/>
                </a:lnTo>
                <a:lnTo>
                  <a:pt x="44374" y="352252"/>
                </a:lnTo>
                <a:lnTo>
                  <a:pt x="49902" y="352741"/>
                </a:lnTo>
                <a:lnTo>
                  <a:pt x="61549" y="353285"/>
                </a:lnTo>
                <a:lnTo>
                  <a:pt x="70958" y="353526"/>
                </a:lnTo>
                <a:lnTo>
                  <a:pt x="80325" y="352321"/>
                </a:lnTo>
                <a:lnTo>
                  <a:pt x="92920" y="350247"/>
                </a:lnTo>
                <a:lnTo>
                  <a:pt x="107667" y="347594"/>
                </a:lnTo>
                <a:lnTo>
                  <a:pt x="120037" y="345826"/>
                </a:lnTo>
                <a:lnTo>
                  <a:pt x="130825" y="344647"/>
                </a:lnTo>
                <a:lnTo>
                  <a:pt x="140556" y="343861"/>
                </a:lnTo>
                <a:lnTo>
                  <a:pt x="150854" y="343337"/>
                </a:lnTo>
                <a:lnTo>
                  <a:pt x="172456" y="342755"/>
                </a:lnTo>
                <a:lnTo>
                  <a:pt x="202232" y="342330"/>
                </a:lnTo>
                <a:lnTo>
                  <a:pt x="225114" y="342293"/>
                </a:lnTo>
                <a:lnTo>
                  <a:pt x="226276" y="341022"/>
                </a:lnTo>
                <a:lnTo>
                  <a:pt x="227051" y="338905"/>
                </a:lnTo>
                <a:lnTo>
                  <a:pt x="227567" y="336223"/>
                </a:lnTo>
                <a:lnTo>
                  <a:pt x="226641" y="334435"/>
                </a:lnTo>
                <a:lnTo>
                  <a:pt x="224754" y="333243"/>
                </a:lnTo>
                <a:lnTo>
                  <a:pt x="222226" y="332449"/>
                </a:lnTo>
                <a:lnTo>
                  <a:pt x="220540" y="330649"/>
                </a:lnTo>
                <a:lnTo>
                  <a:pt x="219416" y="328179"/>
                </a:lnTo>
                <a:lnTo>
                  <a:pt x="218668" y="325262"/>
                </a:lnTo>
                <a:lnTo>
                  <a:pt x="214448" y="318635"/>
                </a:lnTo>
                <a:lnTo>
                  <a:pt x="205740" y="30799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5"/>
          <p:cNvSpPr/>
          <p:nvPr/>
        </p:nvSpPr>
        <p:spPr>
          <a:xfrm>
            <a:off x="6572250" y="2640329"/>
            <a:ext cx="43661" cy="810919"/>
          </a:xfrm>
          <a:custGeom>
            <a:avLst/>
            <a:gdLst/>
            <a:ahLst/>
            <a:cxnLst/>
            <a:rect l="0" t="0" r="0" b="0"/>
            <a:pathLst>
              <a:path w="43661" h="810919">
                <a:moveTo>
                  <a:pt x="22859" y="0"/>
                </a:moveTo>
                <a:lnTo>
                  <a:pt x="22859" y="28045"/>
                </a:lnTo>
                <a:lnTo>
                  <a:pt x="24130" y="39017"/>
                </a:lnTo>
                <a:lnTo>
                  <a:pt x="26247" y="51411"/>
                </a:lnTo>
                <a:lnTo>
                  <a:pt x="28927" y="64754"/>
                </a:lnTo>
                <a:lnTo>
                  <a:pt x="31984" y="85080"/>
                </a:lnTo>
                <a:lnTo>
                  <a:pt x="38768" y="138144"/>
                </a:lnTo>
                <a:lnTo>
                  <a:pt x="41086" y="175916"/>
                </a:lnTo>
                <a:lnTo>
                  <a:pt x="43660" y="268685"/>
                </a:lnTo>
                <a:lnTo>
                  <a:pt x="43076" y="316283"/>
                </a:lnTo>
                <a:lnTo>
                  <a:pt x="41417" y="363256"/>
                </a:lnTo>
                <a:lnTo>
                  <a:pt x="36402" y="471698"/>
                </a:lnTo>
                <a:lnTo>
                  <a:pt x="35228" y="513174"/>
                </a:lnTo>
                <a:lnTo>
                  <a:pt x="34707" y="548541"/>
                </a:lnTo>
                <a:lnTo>
                  <a:pt x="33297" y="565084"/>
                </a:lnTo>
                <a:lnTo>
                  <a:pt x="31088" y="581193"/>
                </a:lnTo>
                <a:lnTo>
                  <a:pt x="28346" y="597012"/>
                </a:lnTo>
                <a:lnTo>
                  <a:pt x="26517" y="616448"/>
                </a:lnTo>
                <a:lnTo>
                  <a:pt x="25298" y="638296"/>
                </a:lnTo>
                <a:lnTo>
                  <a:pt x="23583" y="697972"/>
                </a:lnTo>
                <a:lnTo>
                  <a:pt x="23003" y="758337"/>
                </a:lnTo>
                <a:lnTo>
                  <a:pt x="21685" y="772258"/>
                </a:lnTo>
                <a:lnTo>
                  <a:pt x="19536" y="785349"/>
                </a:lnTo>
                <a:lnTo>
                  <a:pt x="16834" y="797886"/>
                </a:lnTo>
                <a:lnTo>
                  <a:pt x="15033" y="804974"/>
                </a:lnTo>
                <a:lnTo>
                  <a:pt x="13831" y="808429"/>
                </a:lnTo>
                <a:lnTo>
                  <a:pt x="11904" y="810918"/>
                </a:lnTo>
                <a:lnTo>
                  <a:pt x="10476" y="809852"/>
                </a:lnTo>
                <a:lnTo>
                  <a:pt x="8254" y="807872"/>
                </a:lnTo>
                <a:lnTo>
                  <a:pt x="0" y="8001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6"/>
          <p:cNvSpPr/>
          <p:nvPr/>
        </p:nvSpPr>
        <p:spPr>
          <a:xfrm>
            <a:off x="7269952" y="2640329"/>
            <a:ext cx="193168" cy="811531"/>
          </a:xfrm>
          <a:custGeom>
            <a:avLst/>
            <a:gdLst/>
            <a:ahLst/>
            <a:cxnLst/>
            <a:rect l="0" t="0" r="0" b="0"/>
            <a:pathLst>
              <a:path w="193168" h="811531">
                <a:moveTo>
                  <a:pt x="56678" y="0"/>
                </a:moveTo>
                <a:lnTo>
                  <a:pt x="56678" y="121819"/>
                </a:lnTo>
                <a:lnTo>
                  <a:pt x="55408" y="138363"/>
                </a:lnTo>
                <a:lnTo>
                  <a:pt x="53291" y="153202"/>
                </a:lnTo>
                <a:lnTo>
                  <a:pt x="50610" y="166905"/>
                </a:lnTo>
                <a:lnTo>
                  <a:pt x="44244" y="205837"/>
                </a:lnTo>
                <a:lnTo>
                  <a:pt x="40769" y="228665"/>
                </a:lnTo>
                <a:lnTo>
                  <a:pt x="37181" y="276903"/>
                </a:lnTo>
                <a:lnTo>
                  <a:pt x="26066" y="475887"/>
                </a:lnTo>
                <a:lnTo>
                  <a:pt x="22299" y="520458"/>
                </a:lnTo>
                <a:lnTo>
                  <a:pt x="18519" y="556522"/>
                </a:lnTo>
                <a:lnTo>
                  <a:pt x="15999" y="589455"/>
                </a:lnTo>
                <a:lnTo>
                  <a:pt x="14318" y="620300"/>
                </a:lnTo>
                <a:lnTo>
                  <a:pt x="11953" y="679093"/>
                </a:lnTo>
                <a:lnTo>
                  <a:pt x="11401" y="687899"/>
                </a:lnTo>
                <a:lnTo>
                  <a:pt x="11253" y="688470"/>
                </a:lnTo>
                <a:lnTo>
                  <a:pt x="11016" y="680260"/>
                </a:lnTo>
                <a:lnTo>
                  <a:pt x="7597" y="670215"/>
                </a:lnTo>
                <a:lnTo>
                  <a:pt x="3114" y="657283"/>
                </a:lnTo>
                <a:lnTo>
                  <a:pt x="590" y="633183"/>
                </a:lnTo>
                <a:lnTo>
                  <a:pt x="0" y="608652"/>
                </a:lnTo>
                <a:lnTo>
                  <a:pt x="3124" y="584202"/>
                </a:lnTo>
                <a:lnTo>
                  <a:pt x="8746" y="561905"/>
                </a:lnTo>
                <a:lnTo>
                  <a:pt x="12023" y="552404"/>
                </a:lnTo>
                <a:lnTo>
                  <a:pt x="15478" y="543530"/>
                </a:lnTo>
                <a:lnTo>
                  <a:pt x="22703" y="523509"/>
                </a:lnTo>
                <a:lnTo>
                  <a:pt x="26408" y="512836"/>
                </a:lnTo>
                <a:lnTo>
                  <a:pt x="37298" y="484044"/>
                </a:lnTo>
                <a:lnTo>
                  <a:pt x="43758" y="467476"/>
                </a:lnTo>
                <a:lnTo>
                  <a:pt x="53144" y="451351"/>
                </a:lnTo>
                <a:lnTo>
                  <a:pt x="64482" y="435521"/>
                </a:lnTo>
                <a:lnTo>
                  <a:pt x="86816" y="408195"/>
                </a:lnTo>
                <a:lnTo>
                  <a:pt x="94550" y="399130"/>
                </a:lnTo>
                <a:lnTo>
                  <a:pt x="100976" y="391817"/>
                </a:lnTo>
                <a:lnTo>
                  <a:pt x="107800" y="385671"/>
                </a:lnTo>
                <a:lnTo>
                  <a:pt x="114889" y="380304"/>
                </a:lnTo>
                <a:lnTo>
                  <a:pt x="122155" y="375456"/>
                </a:lnTo>
                <a:lnTo>
                  <a:pt x="128269" y="372224"/>
                </a:lnTo>
                <a:lnTo>
                  <a:pt x="133616" y="370070"/>
                </a:lnTo>
                <a:lnTo>
                  <a:pt x="138450" y="368633"/>
                </a:lnTo>
                <a:lnTo>
                  <a:pt x="142942" y="367676"/>
                </a:lnTo>
                <a:lnTo>
                  <a:pt x="147207" y="367038"/>
                </a:lnTo>
                <a:lnTo>
                  <a:pt x="151320" y="366612"/>
                </a:lnTo>
                <a:lnTo>
                  <a:pt x="155333" y="367598"/>
                </a:lnTo>
                <a:lnTo>
                  <a:pt x="159279" y="369526"/>
                </a:lnTo>
                <a:lnTo>
                  <a:pt x="163178" y="372081"/>
                </a:lnTo>
                <a:lnTo>
                  <a:pt x="167048" y="375054"/>
                </a:lnTo>
                <a:lnTo>
                  <a:pt x="170898" y="378306"/>
                </a:lnTo>
                <a:lnTo>
                  <a:pt x="174734" y="381744"/>
                </a:lnTo>
                <a:lnTo>
                  <a:pt x="182384" y="388951"/>
                </a:lnTo>
                <a:lnTo>
                  <a:pt x="186202" y="392651"/>
                </a:lnTo>
                <a:lnTo>
                  <a:pt x="188746" y="397657"/>
                </a:lnTo>
                <a:lnTo>
                  <a:pt x="191575" y="409994"/>
                </a:lnTo>
                <a:lnTo>
                  <a:pt x="192329" y="421919"/>
                </a:lnTo>
                <a:lnTo>
                  <a:pt x="193167" y="455490"/>
                </a:lnTo>
                <a:lnTo>
                  <a:pt x="192121" y="478920"/>
                </a:lnTo>
                <a:lnTo>
                  <a:pt x="190153" y="505970"/>
                </a:lnTo>
                <a:lnTo>
                  <a:pt x="187571" y="535434"/>
                </a:lnTo>
                <a:lnTo>
                  <a:pt x="184580" y="562696"/>
                </a:lnTo>
                <a:lnTo>
                  <a:pt x="177870" y="613308"/>
                </a:lnTo>
                <a:lnTo>
                  <a:pt x="175572" y="641282"/>
                </a:lnTo>
                <a:lnTo>
                  <a:pt x="174040" y="671361"/>
                </a:lnTo>
                <a:lnTo>
                  <a:pt x="171885" y="747985"/>
                </a:lnTo>
                <a:lnTo>
                  <a:pt x="170978" y="8115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7"/>
          <p:cNvSpPr/>
          <p:nvPr/>
        </p:nvSpPr>
        <p:spPr>
          <a:xfrm>
            <a:off x="7543800" y="3045242"/>
            <a:ext cx="314782" cy="63718"/>
          </a:xfrm>
          <a:custGeom>
            <a:avLst/>
            <a:gdLst/>
            <a:ahLst/>
            <a:cxnLst/>
            <a:rect l="0" t="0" r="0" b="0"/>
            <a:pathLst>
              <a:path w="314782" h="63718">
                <a:moveTo>
                  <a:pt x="0" y="63717"/>
                </a:moveTo>
                <a:lnTo>
                  <a:pt x="21976" y="63717"/>
                </a:lnTo>
                <a:lnTo>
                  <a:pt x="28620" y="62447"/>
                </a:lnTo>
                <a:lnTo>
                  <a:pt x="35590" y="60331"/>
                </a:lnTo>
                <a:lnTo>
                  <a:pt x="42777" y="57650"/>
                </a:lnTo>
                <a:lnTo>
                  <a:pt x="50107" y="55862"/>
                </a:lnTo>
                <a:lnTo>
                  <a:pt x="57536" y="54671"/>
                </a:lnTo>
                <a:lnTo>
                  <a:pt x="65027" y="53876"/>
                </a:lnTo>
                <a:lnTo>
                  <a:pt x="73831" y="52077"/>
                </a:lnTo>
                <a:lnTo>
                  <a:pt x="83511" y="49607"/>
                </a:lnTo>
                <a:lnTo>
                  <a:pt x="93774" y="46690"/>
                </a:lnTo>
                <a:lnTo>
                  <a:pt x="110776" y="43476"/>
                </a:lnTo>
                <a:lnTo>
                  <a:pt x="156760" y="36518"/>
                </a:lnTo>
                <a:lnTo>
                  <a:pt x="185787" y="30344"/>
                </a:lnTo>
                <a:lnTo>
                  <a:pt x="217837" y="22419"/>
                </a:lnTo>
                <a:lnTo>
                  <a:pt x="299851" y="527"/>
                </a:lnTo>
                <a:lnTo>
                  <a:pt x="306581" y="0"/>
                </a:lnTo>
                <a:lnTo>
                  <a:pt x="311067" y="919"/>
                </a:lnTo>
                <a:lnTo>
                  <a:pt x="314058" y="2802"/>
                </a:lnTo>
                <a:lnTo>
                  <a:pt x="314781" y="4057"/>
                </a:lnTo>
                <a:lnTo>
                  <a:pt x="313994" y="4894"/>
                </a:lnTo>
                <a:lnTo>
                  <a:pt x="312199" y="5452"/>
                </a:lnTo>
                <a:lnTo>
                  <a:pt x="311003" y="7093"/>
                </a:lnTo>
                <a:lnTo>
                  <a:pt x="310205" y="9458"/>
                </a:lnTo>
                <a:lnTo>
                  <a:pt x="308609" y="1799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8"/>
          <p:cNvSpPr/>
          <p:nvPr/>
        </p:nvSpPr>
        <p:spPr>
          <a:xfrm>
            <a:off x="7566659" y="3200400"/>
            <a:ext cx="308611" cy="80010"/>
          </a:xfrm>
          <a:custGeom>
            <a:avLst/>
            <a:gdLst/>
            <a:ahLst/>
            <a:cxnLst/>
            <a:rect l="0" t="0" r="0" b="0"/>
            <a:pathLst>
              <a:path w="308611" h="80010">
                <a:moveTo>
                  <a:pt x="0" y="80009"/>
                </a:moveTo>
                <a:lnTo>
                  <a:pt x="24272" y="80009"/>
                </a:lnTo>
                <a:lnTo>
                  <a:pt x="33961" y="78739"/>
                </a:lnTo>
                <a:lnTo>
                  <a:pt x="42961" y="76623"/>
                </a:lnTo>
                <a:lnTo>
                  <a:pt x="51501" y="73942"/>
                </a:lnTo>
                <a:lnTo>
                  <a:pt x="59734" y="70884"/>
                </a:lnTo>
                <a:lnTo>
                  <a:pt x="67763" y="67576"/>
                </a:lnTo>
                <a:lnTo>
                  <a:pt x="75655" y="64101"/>
                </a:lnTo>
                <a:lnTo>
                  <a:pt x="117102" y="47074"/>
                </a:lnTo>
                <a:lnTo>
                  <a:pt x="133949" y="41542"/>
                </a:lnTo>
                <a:lnTo>
                  <a:pt x="151530" y="36585"/>
                </a:lnTo>
                <a:lnTo>
                  <a:pt x="169599" y="32010"/>
                </a:lnTo>
                <a:lnTo>
                  <a:pt x="185456" y="27689"/>
                </a:lnTo>
                <a:lnTo>
                  <a:pt x="213235" y="19503"/>
                </a:lnTo>
                <a:lnTo>
                  <a:pt x="224707" y="16812"/>
                </a:lnTo>
                <a:lnTo>
                  <a:pt x="234895" y="15018"/>
                </a:lnTo>
                <a:lnTo>
                  <a:pt x="244227" y="13822"/>
                </a:lnTo>
                <a:lnTo>
                  <a:pt x="252988" y="11754"/>
                </a:lnTo>
                <a:lnTo>
                  <a:pt x="261369" y="9106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9"/>
          <p:cNvSpPr/>
          <p:nvPr/>
        </p:nvSpPr>
        <p:spPr>
          <a:xfrm>
            <a:off x="7966709" y="2834699"/>
            <a:ext cx="648720" cy="559937"/>
          </a:xfrm>
          <a:custGeom>
            <a:avLst/>
            <a:gdLst/>
            <a:ahLst/>
            <a:cxnLst/>
            <a:rect l="0" t="0" r="0" b="0"/>
            <a:pathLst>
              <a:path w="648720" h="559937">
                <a:moveTo>
                  <a:pt x="0" y="79951"/>
                </a:moveTo>
                <a:lnTo>
                  <a:pt x="6068" y="73883"/>
                </a:lnTo>
                <a:lnTo>
                  <a:pt x="15909" y="57974"/>
                </a:lnTo>
                <a:lnTo>
                  <a:pt x="26869" y="43241"/>
                </a:lnTo>
                <a:lnTo>
                  <a:pt x="38159" y="30832"/>
                </a:lnTo>
                <a:lnTo>
                  <a:pt x="55616" y="19113"/>
                </a:lnTo>
                <a:lnTo>
                  <a:pt x="69592" y="11425"/>
                </a:lnTo>
                <a:lnTo>
                  <a:pt x="76875" y="7597"/>
                </a:lnTo>
                <a:lnTo>
                  <a:pt x="91740" y="3343"/>
                </a:lnTo>
                <a:lnTo>
                  <a:pt x="106813" y="1453"/>
                </a:lnTo>
                <a:lnTo>
                  <a:pt x="121979" y="613"/>
                </a:lnTo>
                <a:lnTo>
                  <a:pt x="137187" y="239"/>
                </a:lnTo>
                <a:lnTo>
                  <a:pt x="173714" y="0"/>
                </a:lnTo>
                <a:lnTo>
                  <a:pt x="191930" y="3353"/>
                </a:lnTo>
                <a:lnTo>
                  <a:pt x="200343" y="6026"/>
                </a:lnTo>
                <a:lnTo>
                  <a:pt x="212302" y="10347"/>
                </a:lnTo>
                <a:lnTo>
                  <a:pt x="242524" y="21922"/>
                </a:lnTo>
                <a:lnTo>
                  <a:pt x="255663" y="28565"/>
                </a:lnTo>
                <a:lnTo>
                  <a:pt x="266962" y="35534"/>
                </a:lnTo>
                <a:lnTo>
                  <a:pt x="286291" y="50050"/>
                </a:lnTo>
                <a:lnTo>
                  <a:pt x="303347" y="64968"/>
                </a:lnTo>
                <a:lnTo>
                  <a:pt x="316008" y="80065"/>
                </a:lnTo>
                <a:lnTo>
                  <a:pt x="325868" y="96511"/>
                </a:lnTo>
                <a:lnTo>
                  <a:pt x="330276" y="106231"/>
                </a:lnTo>
                <a:lnTo>
                  <a:pt x="334484" y="116521"/>
                </a:lnTo>
                <a:lnTo>
                  <a:pt x="338559" y="129731"/>
                </a:lnTo>
                <a:lnTo>
                  <a:pt x="342547" y="144887"/>
                </a:lnTo>
                <a:lnTo>
                  <a:pt x="346475" y="161342"/>
                </a:lnTo>
                <a:lnTo>
                  <a:pt x="349093" y="176121"/>
                </a:lnTo>
                <a:lnTo>
                  <a:pt x="350839" y="189784"/>
                </a:lnTo>
                <a:lnTo>
                  <a:pt x="352003" y="202703"/>
                </a:lnTo>
                <a:lnTo>
                  <a:pt x="352779" y="218935"/>
                </a:lnTo>
                <a:lnTo>
                  <a:pt x="353641" y="257292"/>
                </a:lnTo>
                <a:lnTo>
                  <a:pt x="352601" y="274378"/>
                </a:lnTo>
                <a:lnTo>
                  <a:pt x="350637" y="289579"/>
                </a:lnTo>
                <a:lnTo>
                  <a:pt x="348059" y="303523"/>
                </a:lnTo>
                <a:lnTo>
                  <a:pt x="342529" y="320439"/>
                </a:lnTo>
                <a:lnTo>
                  <a:pt x="335033" y="339336"/>
                </a:lnTo>
                <a:lnTo>
                  <a:pt x="326225" y="359554"/>
                </a:lnTo>
                <a:lnTo>
                  <a:pt x="317814" y="376843"/>
                </a:lnTo>
                <a:lnTo>
                  <a:pt x="309666" y="392179"/>
                </a:lnTo>
                <a:lnTo>
                  <a:pt x="301694" y="406213"/>
                </a:lnTo>
                <a:lnTo>
                  <a:pt x="291300" y="420649"/>
                </a:lnTo>
                <a:lnTo>
                  <a:pt x="279289" y="435353"/>
                </a:lnTo>
                <a:lnTo>
                  <a:pt x="266203" y="450235"/>
                </a:lnTo>
                <a:lnTo>
                  <a:pt x="241503" y="476932"/>
                </a:lnTo>
                <a:lnTo>
                  <a:pt x="229582" y="489384"/>
                </a:lnTo>
                <a:lnTo>
                  <a:pt x="209564" y="506608"/>
                </a:lnTo>
                <a:lnTo>
                  <a:pt x="192199" y="519766"/>
                </a:lnTo>
                <a:lnTo>
                  <a:pt x="176016" y="534081"/>
                </a:lnTo>
                <a:lnTo>
                  <a:pt x="156970" y="545523"/>
                </a:lnTo>
                <a:lnTo>
                  <a:pt x="137075" y="553571"/>
                </a:lnTo>
                <a:lnTo>
                  <a:pt x="119766" y="557149"/>
                </a:lnTo>
                <a:lnTo>
                  <a:pt x="101809" y="559162"/>
                </a:lnTo>
                <a:lnTo>
                  <a:pt x="82377" y="559759"/>
                </a:lnTo>
                <a:lnTo>
                  <a:pt x="60533" y="559936"/>
                </a:lnTo>
                <a:lnTo>
                  <a:pt x="54326" y="558691"/>
                </a:lnTo>
                <a:lnTo>
                  <a:pt x="35238" y="550954"/>
                </a:lnTo>
                <a:lnTo>
                  <a:pt x="31112" y="550162"/>
                </a:lnTo>
                <a:lnTo>
                  <a:pt x="28362" y="548365"/>
                </a:lnTo>
                <a:lnTo>
                  <a:pt x="26528" y="545897"/>
                </a:lnTo>
                <a:lnTo>
                  <a:pt x="25306" y="542982"/>
                </a:lnTo>
                <a:lnTo>
                  <a:pt x="11449" y="526743"/>
                </a:lnTo>
                <a:lnTo>
                  <a:pt x="5089" y="516438"/>
                </a:lnTo>
                <a:lnTo>
                  <a:pt x="3393" y="511912"/>
                </a:lnTo>
                <a:lnTo>
                  <a:pt x="3532" y="506355"/>
                </a:lnTo>
                <a:lnTo>
                  <a:pt x="7074" y="493407"/>
                </a:lnTo>
                <a:lnTo>
                  <a:pt x="12881" y="482572"/>
                </a:lnTo>
                <a:lnTo>
                  <a:pt x="26957" y="465268"/>
                </a:lnTo>
                <a:lnTo>
                  <a:pt x="38186" y="453481"/>
                </a:lnTo>
                <a:lnTo>
                  <a:pt x="55623" y="441945"/>
                </a:lnTo>
                <a:lnTo>
                  <a:pt x="69595" y="437687"/>
                </a:lnTo>
                <a:lnTo>
                  <a:pt x="85541" y="435795"/>
                </a:lnTo>
                <a:lnTo>
                  <a:pt x="105329" y="434953"/>
                </a:lnTo>
                <a:lnTo>
                  <a:pt x="131822" y="434480"/>
                </a:lnTo>
                <a:lnTo>
                  <a:pt x="180028" y="434340"/>
                </a:lnTo>
                <a:lnTo>
                  <a:pt x="201299" y="436860"/>
                </a:lnTo>
                <a:lnTo>
                  <a:pt x="224370" y="441080"/>
                </a:lnTo>
                <a:lnTo>
                  <a:pt x="248640" y="446434"/>
                </a:lnTo>
                <a:lnTo>
                  <a:pt x="268630" y="450003"/>
                </a:lnTo>
                <a:lnTo>
                  <a:pt x="285767" y="452382"/>
                </a:lnTo>
                <a:lnTo>
                  <a:pt x="301001" y="453968"/>
                </a:lnTo>
                <a:lnTo>
                  <a:pt x="317507" y="456296"/>
                </a:lnTo>
                <a:lnTo>
                  <a:pt x="352782" y="462268"/>
                </a:lnTo>
                <a:lnTo>
                  <a:pt x="368538" y="464369"/>
                </a:lnTo>
                <a:lnTo>
                  <a:pt x="382852" y="465770"/>
                </a:lnTo>
                <a:lnTo>
                  <a:pt x="396205" y="466703"/>
                </a:lnTo>
                <a:lnTo>
                  <a:pt x="407647" y="466056"/>
                </a:lnTo>
                <a:lnTo>
                  <a:pt x="427133" y="461950"/>
                </a:lnTo>
                <a:lnTo>
                  <a:pt x="437156" y="459076"/>
                </a:lnTo>
                <a:lnTo>
                  <a:pt x="458452" y="452498"/>
                </a:lnTo>
                <a:lnTo>
                  <a:pt x="472005" y="448965"/>
                </a:lnTo>
                <a:lnTo>
                  <a:pt x="503997" y="441654"/>
                </a:lnTo>
                <a:lnTo>
                  <a:pt x="517608" y="437926"/>
                </a:lnTo>
                <a:lnTo>
                  <a:pt x="529222" y="434171"/>
                </a:lnTo>
                <a:lnTo>
                  <a:pt x="548900" y="425342"/>
                </a:lnTo>
                <a:lnTo>
                  <a:pt x="574258" y="407361"/>
                </a:lnTo>
                <a:lnTo>
                  <a:pt x="590083" y="397763"/>
                </a:lnTo>
                <a:lnTo>
                  <a:pt x="607204" y="385219"/>
                </a:lnTo>
                <a:lnTo>
                  <a:pt x="619542" y="373952"/>
                </a:lnTo>
                <a:lnTo>
                  <a:pt x="642091" y="352090"/>
                </a:lnTo>
                <a:lnTo>
                  <a:pt x="645231" y="346467"/>
                </a:lnTo>
                <a:lnTo>
                  <a:pt x="648719" y="333446"/>
                </a:lnTo>
                <a:lnTo>
                  <a:pt x="648380" y="328957"/>
                </a:lnTo>
                <a:lnTo>
                  <a:pt x="646883" y="325965"/>
                </a:lnTo>
                <a:lnTo>
                  <a:pt x="640081" y="3199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0"/>
          <p:cNvSpPr/>
          <p:nvPr/>
        </p:nvSpPr>
        <p:spPr>
          <a:xfrm>
            <a:off x="6219979" y="3783934"/>
            <a:ext cx="443712" cy="788067"/>
          </a:xfrm>
          <a:custGeom>
            <a:avLst/>
            <a:gdLst/>
            <a:ahLst/>
            <a:cxnLst/>
            <a:rect l="0" t="0" r="0" b="0"/>
            <a:pathLst>
              <a:path w="443712" h="788067">
                <a:moveTo>
                  <a:pt x="20800" y="788066"/>
                </a:moveTo>
                <a:lnTo>
                  <a:pt x="14733" y="769862"/>
                </a:lnTo>
                <a:lnTo>
                  <a:pt x="8367" y="757538"/>
                </a:lnTo>
                <a:lnTo>
                  <a:pt x="4892" y="752474"/>
                </a:lnTo>
                <a:lnTo>
                  <a:pt x="1030" y="740073"/>
                </a:lnTo>
                <a:lnTo>
                  <a:pt x="0" y="733211"/>
                </a:lnTo>
                <a:lnTo>
                  <a:pt x="2243" y="715425"/>
                </a:lnTo>
                <a:lnTo>
                  <a:pt x="6202" y="696091"/>
                </a:lnTo>
                <a:lnTo>
                  <a:pt x="7962" y="679031"/>
                </a:lnTo>
                <a:lnTo>
                  <a:pt x="8953" y="655147"/>
                </a:lnTo>
                <a:lnTo>
                  <a:pt x="9333" y="593124"/>
                </a:lnTo>
                <a:lnTo>
                  <a:pt x="10616" y="580635"/>
                </a:lnTo>
                <a:lnTo>
                  <a:pt x="12741" y="567228"/>
                </a:lnTo>
                <a:lnTo>
                  <a:pt x="15427" y="553211"/>
                </a:lnTo>
                <a:lnTo>
                  <a:pt x="17218" y="540055"/>
                </a:lnTo>
                <a:lnTo>
                  <a:pt x="18413" y="527476"/>
                </a:lnTo>
                <a:lnTo>
                  <a:pt x="19208" y="515279"/>
                </a:lnTo>
                <a:lnTo>
                  <a:pt x="23549" y="488098"/>
                </a:lnTo>
                <a:lnTo>
                  <a:pt x="44052" y="374066"/>
                </a:lnTo>
                <a:lnTo>
                  <a:pt x="47731" y="348236"/>
                </a:lnTo>
                <a:lnTo>
                  <a:pt x="53090" y="304296"/>
                </a:lnTo>
                <a:lnTo>
                  <a:pt x="59705" y="255133"/>
                </a:lnTo>
                <a:lnTo>
                  <a:pt x="63246" y="235927"/>
                </a:lnTo>
                <a:lnTo>
                  <a:pt x="66877" y="220583"/>
                </a:lnTo>
                <a:lnTo>
                  <a:pt x="70569" y="207814"/>
                </a:lnTo>
                <a:lnTo>
                  <a:pt x="74299" y="191681"/>
                </a:lnTo>
                <a:lnTo>
                  <a:pt x="81831" y="153436"/>
                </a:lnTo>
                <a:lnTo>
                  <a:pt x="86888" y="133839"/>
                </a:lnTo>
                <a:lnTo>
                  <a:pt x="92799" y="114424"/>
                </a:lnTo>
                <a:lnTo>
                  <a:pt x="99279" y="95132"/>
                </a:lnTo>
                <a:lnTo>
                  <a:pt x="104870" y="79729"/>
                </a:lnTo>
                <a:lnTo>
                  <a:pt x="114468" y="55843"/>
                </a:lnTo>
                <a:lnTo>
                  <a:pt x="122967" y="36760"/>
                </a:lnTo>
                <a:lnTo>
                  <a:pt x="127011" y="28115"/>
                </a:lnTo>
                <a:lnTo>
                  <a:pt x="130978" y="22352"/>
                </a:lnTo>
                <a:lnTo>
                  <a:pt x="134892" y="18510"/>
                </a:lnTo>
                <a:lnTo>
                  <a:pt x="146469" y="9715"/>
                </a:lnTo>
                <a:lnTo>
                  <a:pt x="150300" y="6276"/>
                </a:lnTo>
                <a:lnTo>
                  <a:pt x="154123" y="3982"/>
                </a:lnTo>
                <a:lnTo>
                  <a:pt x="167129" y="0"/>
                </a:lnTo>
                <a:lnTo>
                  <a:pt x="169153" y="1068"/>
                </a:lnTo>
                <a:lnTo>
                  <a:pt x="181526" y="11909"/>
                </a:lnTo>
                <a:lnTo>
                  <a:pt x="196200" y="26279"/>
                </a:lnTo>
                <a:lnTo>
                  <a:pt x="207532" y="43627"/>
                </a:lnTo>
                <a:lnTo>
                  <a:pt x="215128" y="60964"/>
                </a:lnTo>
                <a:lnTo>
                  <a:pt x="222739" y="83909"/>
                </a:lnTo>
                <a:lnTo>
                  <a:pt x="226546" y="98918"/>
                </a:lnTo>
                <a:lnTo>
                  <a:pt x="230354" y="115274"/>
                </a:lnTo>
                <a:lnTo>
                  <a:pt x="234163" y="135068"/>
                </a:lnTo>
                <a:lnTo>
                  <a:pt x="241782" y="180767"/>
                </a:lnTo>
                <a:lnTo>
                  <a:pt x="248132" y="210480"/>
                </a:lnTo>
                <a:lnTo>
                  <a:pt x="265347" y="280748"/>
                </a:lnTo>
                <a:lnTo>
                  <a:pt x="296458" y="398848"/>
                </a:lnTo>
                <a:lnTo>
                  <a:pt x="311802" y="453790"/>
                </a:lnTo>
                <a:lnTo>
                  <a:pt x="322854" y="492179"/>
                </a:lnTo>
                <a:lnTo>
                  <a:pt x="332000" y="526174"/>
                </a:lnTo>
                <a:lnTo>
                  <a:pt x="343685" y="564989"/>
                </a:lnTo>
                <a:lnTo>
                  <a:pt x="350357" y="586008"/>
                </a:lnTo>
                <a:lnTo>
                  <a:pt x="357345" y="606370"/>
                </a:lnTo>
                <a:lnTo>
                  <a:pt x="371882" y="645929"/>
                </a:lnTo>
                <a:lnTo>
                  <a:pt x="378045" y="661557"/>
                </a:lnTo>
                <a:lnTo>
                  <a:pt x="388278" y="685697"/>
                </a:lnTo>
                <a:lnTo>
                  <a:pt x="397062" y="704892"/>
                </a:lnTo>
                <a:lnTo>
                  <a:pt x="413047" y="737910"/>
                </a:lnTo>
                <a:lnTo>
                  <a:pt x="424156" y="756884"/>
                </a:lnTo>
                <a:lnTo>
                  <a:pt x="443711" y="78806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1"/>
          <p:cNvSpPr/>
          <p:nvPr/>
        </p:nvSpPr>
        <p:spPr>
          <a:xfrm>
            <a:off x="6131917" y="4171950"/>
            <a:ext cx="531774" cy="217170"/>
          </a:xfrm>
          <a:custGeom>
            <a:avLst/>
            <a:gdLst/>
            <a:ahLst/>
            <a:cxnLst/>
            <a:rect l="0" t="0" r="0" b="0"/>
            <a:pathLst>
              <a:path w="531774" h="217170">
                <a:moveTo>
                  <a:pt x="51712" y="217169"/>
                </a:moveTo>
                <a:lnTo>
                  <a:pt x="33509" y="205034"/>
                </a:lnTo>
                <a:lnTo>
                  <a:pt x="21186" y="199076"/>
                </a:lnTo>
                <a:lnTo>
                  <a:pt x="8994" y="195251"/>
                </a:lnTo>
                <a:lnTo>
                  <a:pt x="814" y="188521"/>
                </a:lnTo>
                <a:lnTo>
                  <a:pt x="0" y="186640"/>
                </a:lnTo>
                <a:lnTo>
                  <a:pt x="728" y="185387"/>
                </a:lnTo>
                <a:lnTo>
                  <a:pt x="2482" y="184551"/>
                </a:lnTo>
                <a:lnTo>
                  <a:pt x="17088" y="183375"/>
                </a:lnTo>
                <a:lnTo>
                  <a:pt x="31434" y="183026"/>
                </a:lnTo>
                <a:lnTo>
                  <a:pt x="43123" y="179558"/>
                </a:lnTo>
                <a:lnTo>
                  <a:pt x="56785" y="173783"/>
                </a:lnTo>
                <a:lnTo>
                  <a:pt x="71324" y="166983"/>
                </a:lnTo>
                <a:lnTo>
                  <a:pt x="93789" y="156015"/>
                </a:lnTo>
                <a:lnTo>
                  <a:pt x="110243" y="149730"/>
                </a:lnTo>
                <a:lnTo>
                  <a:pt x="198459" y="119040"/>
                </a:lnTo>
                <a:lnTo>
                  <a:pt x="214314" y="113650"/>
                </a:lnTo>
                <a:lnTo>
                  <a:pt x="229963" y="107516"/>
                </a:lnTo>
                <a:lnTo>
                  <a:pt x="245476" y="100888"/>
                </a:lnTo>
                <a:lnTo>
                  <a:pt x="260898" y="93928"/>
                </a:lnTo>
                <a:lnTo>
                  <a:pt x="274989" y="88019"/>
                </a:lnTo>
                <a:lnTo>
                  <a:pt x="288194" y="82809"/>
                </a:lnTo>
                <a:lnTo>
                  <a:pt x="300807" y="78066"/>
                </a:lnTo>
                <a:lnTo>
                  <a:pt x="314296" y="72364"/>
                </a:lnTo>
                <a:lnTo>
                  <a:pt x="328368" y="66022"/>
                </a:lnTo>
                <a:lnTo>
                  <a:pt x="342829" y="59255"/>
                </a:lnTo>
                <a:lnTo>
                  <a:pt x="362630" y="50933"/>
                </a:lnTo>
                <a:lnTo>
                  <a:pt x="411725" y="31526"/>
                </a:lnTo>
                <a:lnTo>
                  <a:pt x="431421" y="24827"/>
                </a:lnTo>
                <a:lnTo>
                  <a:pt x="447091" y="20361"/>
                </a:lnTo>
                <a:lnTo>
                  <a:pt x="460079" y="17384"/>
                </a:lnTo>
                <a:lnTo>
                  <a:pt x="471276" y="14129"/>
                </a:lnTo>
                <a:lnTo>
                  <a:pt x="481282" y="10689"/>
                </a:lnTo>
                <a:lnTo>
                  <a:pt x="490492" y="7126"/>
                </a:lnTo>
                <a:lnTo>
                  <a:pt x="499172" y="4751"/>
                </a:lnTo>
                <a:lnTo>
                  <a:pt x="507499" y="3167"/>
                </a:lnTo>
                <a:lnTo>
                  <a:pt x="53177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2"/>
          <p:cNvSpPr/>
          <p:nvPr/>
        </p:nvSpPr>
        <p:spPr>
          <a:xfrm>
            <a:off x="6880859" y="4046220"/>
            <a:ext cx="308611" cy="125731"/>
          </a:xfrm>
          <a:custGeom>
            <a:avLst/>
            <a:gdLst/>
            <a:ahLst/>
            <a:cxnLst/>
            <a:rect l="0" t="0" r="0" b="0"/>
            <a:pathLst>
              <a:path w="308611" h="125731">
                <a:moveTo>
                  <a:pt x="0" y="125730"/>
                </a:moveTo>
                <a:lnTo>
                  <a:pt x="18204" y="113594"/>
                </a:lnTo>
                <a:lnTo>
                  <a:pt x="27376" y="108749"/>
                </a:lnTo>
                <a:lnTo>
                  <a:pt x="37300" y="104249"/>
                </a:lnTo>
                <a:lnTo>
                  <a:pt x="47728" y="99979"/>
                </a:lnTo>
                <a:lnTo>
                  <a:pt x="57219" y="95863"/>
                </a:lnTo>
                <a:lnTo>
                  <a:pt x="205848" y="28593"/>
                </a:lnTo>
                <a:lnTo>
                  <a:pt x="239655" y="14401"/>
                </a:lnTo>
                <a:lnTo>
                  <a:pt x="253751" y="9601"/>
                </a:lnTo>
                <a:lnTo>
                  <a:pt x="265687" y="6400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3"/>
          <p:cNvSpPr/>
          <p:nvPr/>
        </p:nvSpPr>
        <p:spPr>
          <a:xfrm>
            <a:off x="6823709" y="4171950"/>
            <a:ext cx="434342" cy="148590"/>
          </a:xfrm>
          <a:custGeom>
            <a:avLst/>
            <a:gdLst/>
            <a:ahLst/>
            <a:cxnLst/>
            <a:rect l="0" t="0" r="0" b="0"/>
            <a:pathLst>
              <a:path w="434342" h="148590">
                <a:moveTo>
                  <a:pt x="0" y="148589"/>
                </a:moveTo>
                <a:lnTo>
                  <a:pt x="24272" y="142522"/>
                </a:lnTo>
                <a:lnTo>
                  <a:pt x="35231" y="139464"/>
                </a:lnTo>
                <a:lnTo>
                  <a:pt x="57568" y="132681"/>
                </a:lnTo>
                <a:lnTo>
                  <a:pt x="120836" y="108499"/>
                </a:lnTo>
                <a:lnTo>
                  <a:pt x="201025" y="77431"/>
                </a:lnTo>
                <a:lnTo>
                  <a:pt x="233077" y="65591"/>
                </a:lnTo>
                <a:lnTo>
                  <a:pt x="43434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4"/>
          <p:cNvSpPr/>
          <p:nvPr/>
        </p:nvSpPr>
        <p:spPr>
          <a:xfrm>
            <a:off x="7338317" y="3835611"/>
            <a:ext cx="419662" cy="655689"/>
          </a:xfrm>
          <a:custGeom>
            <a:avLst/>
            <a:gdLst/>
            <a:ahLst/>
            <a:cxnLst/>
            <a:rect l="0" t="0" r="0" b="0"/>
            <a:pathLst>
              <a:path w="419662" h="655689">
                <a:moveTo>
                  <a:pt x="239773" y="50589"/>
                </a:moveTo>
                <a:lnTo>
                  <a:pt x="248898" y="33608"/>
                </a:lnTo>
                <a:lnTo>
                  <a:pt x="255681" y="24838"/>
                </a:lnTo>
                <a:lnTo>
                  <a:pt x="256728" y="21992"/>
                </a:lnTo>
                <a:lnTo>
                  <a:pt x="256156" y="20094"/>
                </a:lnTo>
                <a:lnTo>
                  <a:pt x="246113" y="10980"/>
                </a:lnTo>
                <a:lnTo>
                  <a:pt x="242730" y="8943"/>
                </a:lnTo>
                <a:lnTo>
                  <a:pt x="235583" y="6680"/>
                </a:lnTo>
                <a:lnTo>
                  <a:pt x="224788" y="5673"/>
                </a:lnTo>
                <a:lnTo>
                  <a:pt x="218352" y="5405"/>
                </a:lnTo>
                <a:lnTo>
                  <a:pt x="210252" y="6496"/>
                </a:lnTo>
                <a:lnTo>
                  <a:pt x="201042" y="8494"/>
                </a:lnTo>
                <a:lnTo>
                  <a:pt x="191093" y="11095"/>
                </a:lnTo>
                <a:lnTo>
                  <a:pt x="176839" y="16639"/>
                </a:lnTo>
                <a:lnTo>
                  <a:pt x="159717" y="24146"/>
                </a:lnTo>
                <a:lnTo>
                  <a:pt x="140683" y="32960"/>
                </a:lnTo>
                <a:lnTo>
                  <a:pt x="125453" y="41376"/>
                </a:lnTo>
                <a:lnTo>
                  <a:pt x="112759" y="49527"/>
                </a:lnTo>
                <a:lnTo>
                  <a:pt x="101756" y="57501"/>
                </a:lnTo>
                <a:lnTo>
                  <a:pt x="91882" y="65357"/>
                </a:lnTo>
                <a:lnTo>
                  <a:pt x="82758" y="73134"/>
                </a:lnTo>
                <a:lnTo>
                  <a:pt x="74136" y="80859"/>
                </a:lnTo>
                <a:lnTo>
                  <a:pt x="65848" y="87279"/>
                </a:lnTo>
                <a:lnTo>
                  <a:pt x="57783" y="92829"/>
                </a:lnTo>
                <a:lnTo>
                  <a:pt x="49866" y="97798"/>
                </a:lnTo>
                <a:lnTo>
                  <a:pt x="42048" y="103652"/>
                </a:lnTo>
                <a:lnTo>
                  <a:pt x="34297" y="110094"/>
                </a:lnTo>
                <a:lnTo>
                  <a:pt x="26589" y="116929"/>
                </a:lnTo>
                <a:lnTo>
                  <a:pt x="14638" y="131296"/>
                </a:lnTo>
                <a:lnTo>
                  <a:pt x="6362" y="144878"/>
                </a:lnTo>
                <a:lnTo>
                  <a:pt x="2685" y="155148"/>
                </a:lnTo>
                <a:lnTo>
                  <a:pt x="614" y="174138"/>
                </a:lnTo>
                <a:lnTo>
                  <a:pt x="0" y="189783"/>
                </a:lnTo>
                <a:lnTo>
                  <a:pt x="3244" y="201777"/>
                </a:lnTo>
                <a:lnTo>
                  <a:pt x="5887" y="208530"/>
                </a:lnTo>
                <a:lnTo>
                  <a:pt x="10189" y="214303"/>
                </a:lnTo>
                <a:lnTo>
                  <a:pt x="21743" y="224104"/>
                </a:lnTo>
                <a:lnTo>
                  <a:pt x="28379" y="228495"/>
                </a:lnTo>
                <a:lnTo>
                  <a:pt x="35343" y="232693"/>
                </a:lnTo>
                <a:lnTo>
                  <a:pt x="42526" y="236762"/>
                </a:lnTo>
                <a:lnTo>
                  <a:pt x="89043" y="260691"/>
                </a:lnTo>
                <a:lnTo>
                  <a:pt x="110076" y="269397"/>
                </a:lnTo>
                <a:lnTo>
                  <a:pt x="132988" y="277741"/>
                </a:lnTo>
                <a:lnTo>
                  <a:pt x="157154" y="285843"/>
                </a:lnTo>
                <a:lnTo>
                  <a:pt x="178343" y="293785"/>
                </a:lnTo>
                <a:lnTo>
                  <a:pt x="197550" y="301619"/>
                </a:lnTo>
                <a:lnTo>
                  <a:pt x="215433" y="309382"/>
                </a:lnTo>
                <a:lnTo>
                  <a:pt x="248852" y="324781"/>
                </a:lnTo>
                <a:lnTo>
                  <a:pt x="264875" y="332443"/>
                </a:lnTo>
                <a:lnTo>
                  <a:pt x="279368" y="340092"/>
                </a:lnTo>
                <a:lnTo>
                  <a:pt x="292839" y="347731"/>
                </a:lnTo>
                <a:lnTo>
                  <a:pt x="305630" y="355364"/>
                </a:lnTo>
                <a:lnTo>
                  <a:pt x="330003" y="370617"/>
                </a:lnTo>
                <a:lnTo>
                  <a:pt x="341836" y="378241"/>
                </a:lnTo>
                <a:lnTo>
                  <a:pt x="352265" y="387133"/>
                </a:lnTo>
                <a:lnTo>
                  <a:pt x="361757" y="396872"/>
                </a:lnTo>
                <a:lnTo>
                  <a:pt x="370626" y="407174"/>
                </a:lnTo>
                <a:lnTo>
                  <a:pt x="379078" y="417852"/>
                </a:lnTo>
                <a:lnTo>
                  <a:pt x="387253" y="428781"/>
                </a:lnTo>
                <a:lnTo>
                  <a:pt x="395243" y="439877"/>
                </a:lnTo>
                <a:lnTo>
                  <a:pt x="407507" y="458979"/>
                </a:lnTo>
                <a:lnTo>
                  <a:pt x="412556" y="467629"/>
                </a:lnTo>
                <a:lnTo>
                  <a:pt x="418165" y="487400"/>
                </a:lnTo>
                <a:lnTo>
                  <a:pt x="419661" y="498006"/>
                </a:lnTo>
                <a:lnTo>
                  <a:pt x="417936" y="516564"/>
                </a:lnTo>
                <a:lnTo>
                  <a:pt x="414206" y="533279"/>
                </a:lnTo>
                <a:lnTo>
                  <a:pt x="412549" y="549174"/>
                </a:lnTo>
                <a:lnTo>
                  <a:pt x="405039" y="568092"/>
                </a:lnTo>
                <a:lnTo>
                  <a:pt x="393234" y="587930"/>
                </a:lnTo>
                <a:lnTo>
                  <a:pt x="386530" y="596776"/>
                </a:lnTo>
                <a:lnTo>
                  <a:pt x="379521" y="605214"/>
                </a:lnTo>
                <a:lnTo>
                  <a:pt x="372308" y="612108"/>
                </a:lnTo>
                <a:lnTo>
                  <a:pt x="364960" y="617975"/>
                </a:lnTo>
                <a:lnTo>
                  <a:pt x="357521" y="623156"/>
                </a:lnTo>
                <a:lnTo>
                  <a:pt x="350021" y="627880"/>
                </a:lnTo>
                <a:lnTo>
                  <a:pt x="342482" y="632300"/>
                </a:lnTo>
                <a:lnTo>
                  <a:pt x="334916" y="636516"/>
                </a:lnTo>
                <a:lnTo>
                  <a:pt x="319735" y="644588"/>
                </a:lnTo>
                <a:lnTo>
                  <a:pt x="312131" y="648518"/>
                </a:lnTo>
                <a:lnTo>
                  <a:pt x="303251" y="651138"/>
                </a:lnTo>
                <a:lnTo>
                  <a:pt x="293521" y="652885"/>
                </a:lnTo>
                <a:lnTo>
                  <a:pt x="283225" y="654049"/>
                </a:lnTo>
                <a:lnTo>
                  <a:pt x="273821" y="654826"/>
                </a:lnTo>
                <a:lnTo>
                  <a:pt x="265011" y="655343"/>
                </a:lnTo>
                <a:lnTo>
                  <a:pt x="256599" y="655688"/>
                </a:lnTo>
                <a:lnTo>
                  <a:pt x="248450" y="654648"/>
                </a:lnTo>
                <a:lnTo>
                  <a:pt x="240478" y="652685"/>
                </a:lnTo>
                <a:lnTo>
                  <a:pt x="232623" y="650106"/>
                </a:lnTo>
                <a:lnTo>
                  <a:pt x="224846" y="647117"/>
                </a:lnTo>
                <a:lnTo>
                  <a:pt x="217121" y="643854"/>
                </a:lnTo>
                <a:lnTo>
                  <a:pt x="209432" y="640409"/>
                </a:lnTo>
                <a:lnTo>
                  <a:pt x="203035" y="635572"/>
                </a:lnTo>
                <a:lnTo>
                  <a:pt x="192541" y="623425"/>
                </a:lnTo>
                <a:lnTo>
                  <a:pt x="183644" y="609559"/>
                </a:lnTo>
                <a:lnTo>
                  <a:pt x="175456" y="594930"/>
                </a:lnTo>
                <a:lnTo>
                  <a:pt x="167584" y="579961"/>
                </a:lnTo>
                <a:lnTo>
                  <a:pt x="159853" y="561455"/>
                </a:lnTo>
                <a:lnTo>
                  <a:pt x="156013" y="551186"/>
                </a:lnTo>
                <a:lnTo>
                  <a:pt x="153452" y="540530"/>
                </a:lnTo>
                <a:lnTo>
                  <a:pt x="151746" y="529616"/>
                </a:lnTo>
                <a:lnTo>
                  <a:pt x="150608" y="518530"/>
                </a:lnTo>
                <a:lnTo>
                  <a:pt x="149849" y="507330"/>
                </a:lnTo>
                <a:lnTo>
                  <a:pt x="149344" y="496053"/>
                </a:lnTo>
                <a:lnTo>
                  <a:pt x="149007" y="484725"/>
                </a:lnTo>
                <a:lnTo>
                  <a:pt x="150052" y="472093"/>
                </a:lnTo>
                <a:lnTo>
                  <a:pt x="152019" y="458591"/>
                </a:lnTo>
                <a:lnTo>
                  <a:pt x="154600" y="444510"/>
                </a:lnTo>
                <a:lnTo>
                  <a:pt x="158861" y="431313"/>
                </a:lnTo>
                <a:lnTo>
                  <a:pt x="164241" y="418705"/>
                </a:lnTo>
                <a:lnTo>
                  <a:pt x="170368" y="406490"/>
                </a:lnTo>
                <a:lnTo>
                  <a:pt x="175724" y="393266"/>
                </a:lnTo>
                <a:lnTo>
                  <a:pt x="180563" y="379370"/>
                </a:lnTo>
                <a:lnTo>
                  <a:pt x="185059" y="365026"/>
                </a:lnTo>
                <a:lnTo>
                  <a:pt x="190597" y="350383"/>
                </a:lnTo>
                <a:lnTo>
                  <a:pt x="196829" y="335542"/>
                </a:lnTo>
                <a:lnTo>
                  <a:pt x="203524" y="320567"/>
                </a:lnTo>
                <a:lnTo>
                  <a:pt x="214336" y="301694"/>
                </a:lnTo>
                <a:lnTo>
                  <a:pt x="227895" y="280222"/>
                </a:lnTo>
                <a:lnTo>
                  <a:pt x="243284" y="257018"/>
                </a:lnTo>
                <a:lnTo>
                  <a:pt x="258623" y="232658"/>
                </a:lnTo>
                <a:lnTo>
                  <a:pt x="312970" y="143232"/>
                </a:lnTo>
                <a:lnTo>
                  <a:pt x="322861" y="127591"/>
                </a:lnTo>
                <a:lnTo>
                  <a:pt x="330724" y="112084"/>
                </a:lnTo>
                <a:lnTo>
                  <a:pt x="337237" y="96665"/>
                </a:lnTo>
                <a:lnTo>
                  <a:pt x="342849" y="81306"/>
                </a:lnTo>
                <a:lnTo>
                  <a:pt x="345320" y="68527"/>
                </a:lnTo>
                <a:lnTo>
                  <a:pt x="345698" y="57468"/>
                </a:lnTo>
                <a:lnTo>
                  <a:pt x="342730" y="39676"/>
                </a:lnTo>
                <a:lnTo>
                  <a:pt x="337178" y="27535"/>
                </a:lnTo>
                <a:lnTo>
                  <a:pt x="326913" y="13560"/>
                </a:lnTo>
                <a:lnTo>
                  <a:pt x="316178" y="5344"/>
                </a:lnTo>
                <a:lnTo>
                  <a:pt x="309760" y="1376"/>
                </a:lnTo>
                <a:lnTo>
                  <a:pt x="301670" y="0"/>
                </a:lnTo>
                <a:lnTo>
                  <a:pt x="292468" y="353"/>
                </a:lnTo>
                <a:lnTo>
                  <a:pt x="282523" y="1858"/>
                </a:lnTo>
                <a:lnTo>
                  <a:pt x="272082" y="4132"/>
                </a:lnTo>
                <a:lnTo>
                  <a:pt x="261312" y="6918"/>
                </a:lnTo>
                <a:lnTo>
                  <a:pt x="237916" y="13399"/>
                </a:lnTo>
                <a:lnTo>
                  <a:pt x="210585" y="20513"/>
                </a:lnTo>
                <a:lnTo>
                  <a:pt x="197454" y="25458"/>
                </a:lnTo>
                <a:lnTo>
                  <a:pt x="184890" y="31295"/>
                </a:lnTo>
                <a:lnTo>
                  <a:pt x="172704" y="37726"/>
                </a:lnTo>
                <a:lnTo>
                  <a:pt x="162040" y="44554"/>
                </a:lnTo>
                <a:lnTo>
                  <a:pt x="152391" y="51645"/>
                </a:lnTo>
                <a:lnTo>
                  <a:pt x="125473" y="7344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Area of a rhombus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two ways to calculate the area of a rhombus.</a:t>
            </a:r>
          </a:p>
          <a:p>
            <a:r>
              <a:rPr lang="en-US" dirty="0" smtClean="0"/>
              <a:t>A=</a:t>
            </a:r>
            <a:r>
              <a:rPr lang="en-US" dirty="0" err="1" smtClean="0"/>
              <a:t>bh</a:t>
            </a:r>
            <a:endParaRPr lang="en-US" dirty="0" smtClean="0"/>
          </a:p>
          <a:p>
            <a:r>
              <a:rPr lang="en-US" dirty="0" smtClean="0"/>
              <a:t>A= (d</a:t>
            </a:r>
            <a:r>
              <a:rPr lang="en-US" baseline="-25000" dirty="0" smtClean="0"/>
              <a:t>1</a:t>
            </a:r>
            <a:r>
              <a:rPr lang="en-US" dirty="0" smtClean="0"/>
              <a:t>)(d</a:t>
            </a:r>
            <a:r>
              <a:rPr lang="en-US" baseline="-25000" dirty="0" smtClean="0"/>
              <a:t>2</a:t>
            </a:r>
            <a:r>
              <a:rPr lang="en-US" dirty="0" smtClean="0"/>
              <a:t>)/2</a:t>
            </a:r>
            <a:endParaRPr lang="en-US" dirty="0"/>
          </a:p>
        </p:txBody>
      </p:sp>
      <p:sp>
        <p:nvSpPr>
          <p:cNvPr id="4" name="SMARTPenAnnotation3"/>
          <p:cNvSpPr/>
          <p:nvPr/>
        </p:nvSpPr>
        <p:spPr>
          <a:xfrm>
            <a:off x="3486150" y="3440446"/>
            <a:ext cx="4215408" cy="1440164"/>
          </a:xfrm>
          <a:custGeom>
            <a:avLst/>
            <a:gdLst/>
            <a:ahLst/>
            <a:cxnLst/>
            <a:rect l="0" t="0" r="0" b="0"/>
            <a:pathLst>
              <a:path w="4215408" h="1440164">
                <a:moveTo>
                  <a:pt x="0" y="1440163"/>
                </a:moveTo>
                <a:lnTo>
                  <a:pt x="6067" y="1440163"/>
                </a:lnTo>
                <a:lnTo>
                  <a:pt x="9125" y="1438893"/>
                </a:lnTo>
                <a:lnTo>
                  <a:pt x="20800" y="1430322"/>
                </a:lnTo>
                <a:lnTo>
                  <a:pt x="28317" y="1423136"/>
                </a:lnTo>
                <a:lnTo>
                  <a:pt x="31578" y="1421192"/>
                </a:lnTo>
                <a:lnTo>
                  <a:pt x="42235" y="1417185"/>
                </a:lnTo>
                <a:lnTo>
                  <a:pt x="107873" y="1375363"/>
                </a:lnTo>
                <a:lnTo>
                  <a:pt x="129894" y="1362684"/>
                </a:lnTo>
                <a:lnTo>
                  <a:pt x="180672" y="1322524"/>
                </a:lnTo>
                <a:lnTo>
                  <a:pt x="236313" y="1282500"/>
                </a:lnTo>
                <a:lnTo>
                  <a:pt x="300046" y="1239296"/>
                </a:lnTo>
                <a:lnTo>
                  <a:pt x="351320" y="1200274"/>
                </a:lnTo>
                <a:lnTo>
                  <a:pt x="386458" y="1173928"/>
                </a:lnTo>
                <a:lnTo>
                  <a:pt x="443085" y="1136961"/>
                </a:lnTo>
                <a:lnTo>
                  <a:pt x="529706" y="1088427"/>
                </a:lnTo>
                <a:lnTo>
                  <a:pt x="585516" y="1048075"/>
                </a:lnTo>
                <a:lnTo>
                  <a:pt x="649480" y="1003774"/>
                </a:lnTo>
                <a:lnTo>
                  <a:pt x="698868" y="969353"/>
                </a:lnTo>
                <a:lnTo>
                  <a:pt x="756982" y="923474"/>
                </a:lnTo>
                <a:lnTo>
                  <a:pt x="816919" y="879901"/>
                </a:lnTo>
                <a:lnTo>
                  <a:pt x="862185" y="844447"/>
                </a:lnTo>
                <a:lnTo>
                  <a:pt x="900083" y="813451"/>
                </a:lnTo>
                <a:lnTo>
                  <a:pt x="946560" y="778508"/>
                </a:lnTo>
                <a:lnTo>
                  <a:pt x="1044004" y="708171"/>
                </a:lnTo>
                <a:lnTo>
                  <a:pt x="1097057" y="664100"/>
                </a:lnTo>
                <a:lnTo>
                  <a:pt x="1155138" y="626232"/>
                </a:lnTo>
                <a:lnTo>
                  <a:pt x="1363176" y="478759"/>
                </a:lnTo>
                <a:lnTo>
                  <a:pt x="1407649" y="449839"/>
                </a:lnTo>
                <a:lnTo>
                  <a:pt x="1488646" y="397736"/>
                </a:lnTo>
                <a:lnTo>
                  <a:pt x="1529046" y="365063"/>
                </a:lnTo>
                <a:lnTo>
                  <a:pt x="1583351" y="325184"/>
                </a:lnTo>
                <a:lnTo>
                  <a:pt x="1650211" y="280638"/>
                </a:lnTo>
                <a:lnTo>
                  <a:pt x="1725085" y="236246"/>
                </a:lnTo>
                <a:lnTo>
                  <a:pt x="1793144" y="188184"/>
                </a:lnTo>
                <a:lnTo>
                  <a:pt x="1855980" y="147659"/>
                </a:lnTo>
                <a:lnTo>
                  <a:pt x="1930027" y="98358"/>
                </a:lnTo>
                <a:lnTo>
                  <a:pt x="1980721" y="62388"/>
                </a:lnTo>
                <a:lnTo>
                  <a:pt x="2002647" y="51212"/>
                </a:lnTo>
                <a:lnTo>
                  <a:pt x="2020292" y="44795"/>
                </a:lnTo>
                <a:lnTo>
                  <a:pt x="2052327" y="27932"/>
                </a:lnTo>
                <a:lnTo>
                  <a:pt x="2077706" y="17781"/>
                </a:lnTo>
                <a:lnTo>
                  <a:pt x="2082367" y="14388"/>
                </a:lnTo>
                <a:lnTo>
                  <a:pt x="2085474" y="10857"/>
                </a:lnTo>
                <a:lnTo>
                  <a:pt x="2091680" y="0"/>
                </a:lnTo>
                <a:lnTo>
                  <a:pt x="2112821" y="21115"/>
                </a:lnTo>
                <a:lnTo>
                  <a:pt x="2114667" y="21691"/>
                </a:lnTo>
                <a:lnTo>
                  <a:pt x="2120105" y="22331"/>
                </a:lnTo>
                <a:lnTo>
                  <a:pt x="2122063" y="23772"/>
                </a:lnTo>
                <a:lnTo>
                  <a:pt x="2123369" y="26003"/>
                </a:lnTo>
                <a:lnTo>
                  <a:pt x="2124239" y="28760"/>
                </a:lnTo>
                <a:lnTo>
                  <a:pt x="2143667" y="44775"/>
                </a:lnTo>
                <a:lnTo>
                  <a:pt x="2156278" y="51641"/>
                </a:lnTo>
                <a:lnTo>
                  <a:pt x="2166115" y="55963"/>
                </a:lnTo>
                <a:lnTo>
                  <a:pt x="2209115" y="88035"/>
                </a:lnTo>
                <a:lnTo>
                  <a:pt x="2258562" y="125979"/>
                </a:lnTo>
                <a:lnTo>
                  <a:pt x="2318606" y="168458"/>
                </a:lnTo>
                <a:lnTo>
                  <a:pt x="2361914" y="195211"/>
                </a:lnTo>
                <a:lnTo>
                  <a:pt x="2414756" y="234434"/>
                </a:lnTo>
                <a:lnTo>
                  <a:pt x="2443530" y="257834"/>
                </a:lnTo>
                <a:lnTo>
                  <a:pt x="2514535" y="306079"/>
                </a:lnTo>
                <a:lnTo>
                  <a:pt x="2576257" y="344293"/>
                </a:lnTo>
                <a:lnTo>
                  <a:pt x="2625510" y="380086"/>
                </a:lnTo>
                <a:lnTo>
                  <a:pt x="2690213" y="418997"/>
                </a:lnTo>
                <a:lnTo>
                  <a:pt x="2763096" y="463538"/>
                </a:lnTo>
                <a:lnTo>
                  <a:pt x="2903268" y="549777"/>
                </a:lnTo>
                <a:lnTo>
                  <a:pt x="2966914" y="590105"/>
                </a:lnTo>
                <a:lnTo>
                  <a:pt x="3029525" y="629265"/>
                </a:lnTo>
                <a:lnTo>
                  <a:pt x="3094194" y="671022"/>
                </a:lnTo>
                <a:lnTo>
                  <a:pt x="3143045" y="702090"/>
                </a:lnTo>
                <a:lnTo>
                  <a:pt x="3186510" y="733089"/>
                </a:lnTo>
                <a:lnTo>
                  <a:pt x="3269580" y="781738"/>
                </a:lnTo>
                <a:lnTo>
                  <a:pt x="3430589" y="873388"/>
                </a:lnTo>
                <a:lnTo>
                  <a:pt x="3499980" y="915637"/>
                </a:lnTo>
                <a:lnTo>
                  <a:pt x="3560097" y="957088"/>
                </a:lnTo>
                <a:lnTo>
                  <a:pt x="3625922" y="1005228"/>
                </a:lnTo>
                <a:lnTo>
                  <a:pt x="3705108" y="1046806"/>
                </a:lnTo>
                <a:lnTo>
                  <a:pt x="3729390" y="1060159"/>
                </a:lnTo>
                <a:lnTo>
                  <a:pt x="3776691" y="1097450"/>
                </a:lnTo>
                <a:lnTo>
                  <a:pt x="3843170" y="1135983"/>
                </a:lnTo>
                <a:lnTo>
                  <a:pt x="3884174" y="1160241"/>
                </a:lnTo>
                <a:lnTo>
                  <a:pt x="3937015" y="1200195"/>
                </a:lnTo>
                <a:lnTo>
                  <a:pt x="3953657" y="1206511"/>
                </a:lnTo>
                <a:lnTo>
                  <a:pt x="3968251" y="1210588"/>
                </a:lnTo>
                <a:lnTo>
                  <a:pt x="4004281" y="1233245"/>
                </a:lnTo>
                <a:lnTo>
                  <a:pt x="4049359" y="1268422"/>
                </a:lnTo>
                <a:lnTo>
                  <a:pt x="4111797" y="1303839"/>
                </a:lnTo>
                <a:lnTo>
                  <a:pt x="4128706" y="1312265"/>
                </a:lnTo>
                <a:lnTo>
                  <a:pt x="4151234" y="1328749"/>
                </a:lnTo>
                <a:lnTo>
                  <a:pt x="4170868" y="1338992"/>
                </a:lnTo>
                <a:lnTo>
                  <a:pt x="4175038" y="1342236"/>
                </a:lnTo>
                <a:lnTo>
                  <a:pt x="4183059" y="1345840"/>
                </a:lnTo>
                <a:lnTo>
                  <a:pt x="4186976" y="1346801"/>
                </a:lnTo>
                <a:lnTo>
                  <a:pt x="4194715" y="1351256"/>
                </a:lnTo>
                <a:lnTo>
                  <a:pt x="4198556" y="1354222"/>
                </a:lnTo>
                <a:lnTo>
                  <a:pt x="4206212" y="1357517"/>
                </a:lnTo>
                <a:lnTo>
                  <a:pt x="4215407" y="1359633"/>
                </a:lnTo>
                <a:lnTo>
                  <a:pt x="4214891" y="1358536"/>
                </a:lnTo>
                <a:lnTo>
                  <a:pt x="4194809" y="133729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"/>
          <p:cNvSpPr/>
          <p:nvPr/>
        </p:nvSpPr>
        <p:spPr>
          <a:xfrm>
            <a:off x="3429000" y="4779986"/>
            <a:ext cx="4215439" cy="1642044"/>
          </a:xfrm>
          <a:custGeom>
            <a:avLst/>
            <a:gdLst/>
            <a:ahLst/>
            <a:cxnLst/>
            <a:rect l="0" t="0" r="0" b="0"/>
            <a:pathLst>
              <a:path w="4215439" h="1642044">
                <a:moveTo>
                  <a:pt x="0" y="123483"/>
                </a:moveTo>
                <a:lnTo>
                  <a:pt x="6067" y="111348"/>
                </a:lnTo>
                <a:lnTo>
                  <a:pt x="9125" y="107773"/>
                </a:lnTo>
                <a:lnTo>
                  <a:pt x="12433" y="105390"/>
                </a:lnTo>
                <a:lnTo>
                  <a:pt x="20800" y="101565"/>
                </a:lnTo>
                <a:lnTo>
                  <a:pt x="21487" y="102521"/>
                </a:lnTo>
                <a:lnTo>
                  <a:pt x="22249" y="106970"/>
                </a:lnTo>
                <a:lnTo>
                  <a:pt x="23723" y="108665"/>
                </a:lnTo>
                <a:lnTo>
                  <a:pt x="25975" y="109794"/>
                </a:lnTo>
                <a:lnTo>
                  <a:pt x="31864" y="111049"/>
                </a:lnTo>
                <a:lnTo>
                  <a:pt x="38715" y="111607"/>
                </a:lnTo>
                <a:lnTo>
                  <a:pt x="42320" y="113026"/>
                </a:lnTo>
                <a:lnTo>
                  <a:pt x="54946" y="121855"/>
                </a:lnTo>
                <a:lnTo>
                  <a:pt x="62565" y="129069"/>
                </a:lnTo>
                <a:lnTo>
                  <a:pt x="67110" y="131017"/>
                </a:lnTo>
                <a:lnTo>
                  <a:pt x="92654" y="137530"/>
                </a:lnTo>
                <a:lnTo>
                  <a:pt x="184918" y="181705"/>
                </a:lnTo>
                <a:lnTo>
                  <a:pt x="261888" y="222684"/>
                </a:lnTo>
                <a:lnTo>
                  <a:pt x="319320" y="266471"/>
                </a:lnTo>
                <a:lnTo>
                  <a:pt x="363429" y="305973"/>
                </a:lnTo>
                <a:lnTo>
                  <a:pt x="416428" y="357416"/>
                </a:lnTo>
                <a:lnTo>
                  <a:pt x="589605" y="530209"/>
                </a:lnTo>
                <a:lnTo>
                  <a:pt x="644345" y="575902"/>
                </a:lnTo>
                <a:lnTo>
                  <a:pt x="695814" y="619391"/>
                </a:lnTo>
                <a:lnTo>
                  <a:pt x="767980" y="680168"/>
                </a:lnTo>
                <a:lnTo>
                  <a:pt x="843426" y="727335"/>
                </a:lnTo>
                <a:lnTo>
                  <a:pt x="908377" y="775975"/>
                </a:lnTo>
                <a:lnTo>
                  <a:pt x="956173" y="812259"/>
                </a:lnTo>
                <a:lnTo>
                  <a:pt x="1020051" y="861247"/>
                </a:lnTo>
                <a:lnTo>
                  <a:pt x="1082864" y="905396"/>
                </a:lnTo>
                <a:lnTo>
                  <a:pt x="1126028" y="936962"/>
                </a:lnTo>
                <a:lnTo>
                  <a:pt x="1163089" y="973691"/>
                </a:lnTo>
                <a:lnTo>
                  <a:pt x="1262773" y="1055825"/>
                </a:lnTo>
                <a:lnTo>
                  <a:pt x="1314342" y="1099198"/>
                </a:lnTo>
                <a:lnTo>
                  <a:pt x="1368604" y="1140435"/>
                </a:lnTo>
                <a:lnTo>
                  <a:pt x="1564540" y="1276388"/>
                </a:lnTo>
                <a:lnTo>
                  <a:pt x="1623757" y="1319042"/>
                </a:lnTo>
                <a:lnTo>
                  <a:pt x="1644960" y="1330484"/>
                </a:lnTo>
                <a:lnTo>
                  <a:pt x="1672446" y="1349934"/>
                </a:lnTo>
                <a:lnTo>
                  <a:pt x="1711837" y="1371914"/>
                </a:lnTo>
                <a:lnTo>
                  <a:pt x="1744454" y="1394272"/>
                </a:lnTo>
                <a:lnTo>
                  <a:pt x="1783211" y="1412187"/>
                </a:lnTo>
                <a:lnTo>
                  <a:pt x="1824505" y="1440109"/>
                </a:lnTo>
                <a:lnTo>
                  <a:pt x="1919248" y="1487980"/>
                </a:lnTo>
                <a:lnTo>
                  <a:pt x="2031555" y="1538167"/>
                </a:lnTo>
                <a:lnTo>
                  <a:pt x="2052686" y="1545982"/>
                </a:lnTo>
                <a:lnTo>
                  <a:pt x="2069275" y="1550724"/>
                </a:lnTo>
                <a:lnTo>
                  <a:pt x="2123516" y="1578071"/>
                </a:lnTo>
                <a:lnTo>
                  <a:pt x="2149521" y="1585289"/>
                </a:lnTo>
                <a:lnTo>
                  <a:pt x="2186566" y="1604530"/>
                </a:lnTo>
                <a:lnTo>
                  <a:pt x="2200940" y="1607946"/>
                </a:lnTo>
                <a:lnTo>
                  <a:pt x="2209248" y="1608744"/>
                </a:lnTo>
                <a:lnTo>
                  <a:pt x="2213242" y="1610227"/>
                </a:lnTo>
                <a:lnTo>
                  <a:pt x="2224930" y="1617113"/>
                </a:lnTo>
                <a:lnTo>
                  <a:pt x="2232611" y="1619168"/>
                </a:lnTo>
                <a:lnTo>
                  <a:pt x="2255515" y="1620669"/>
                </a:lnTo>
                <a:lnTo>
                  <a:pt x="2259327" y="1621987"/>
                </a:lnTo>
                <a:lnTo>
                  <a:pt x="2270759" y="1628640"/>
                </a:lnTo>
                <a:lnTo>
                  <a:pt x="2278379" y="1630642"/>
                </a:lnTo>
                <a:lnTo>
                  <a:pt x="2289810" y="1631769"/>
                </a:lnTo>
                <a:lnTo>
                  <a:pt x="2293619" y="1633197"/>
                </a:lnTo>
                <a:lnTo>
                  <a:pt x="2306602" y="1642043"/>
                </a:lnTo>
                <a:lnTo>
                  <a:pt x="2307354" y="1641317"/>
                </a:lnTo>
                <a:lnTo>
                  <a:pt x="2308661" y="1633689"/>
                </a:lnTo>
                <a:lnTo>
                  <a:pt x="2327074" y="1612832"/>
                </a:lnTo>
                <a:lnTo>
                  <a:pt x="2331613" y="1601657"/>
                </a:lnTo>
                <a:lnTo>
                  <a:pt x="2341707" y="1589032"/>
                </a:lnTo>
                <a:lnTo>
                  <a:pt x="2357680" y="1571039"/>
                </a:lnTo>
                <a:lnTo>
                  <a:pt x="2367751" y="1552938"/>
                </a:lnTo>
                <a:lnTo>
                  <a:pt x="2391874" y="1524151"/>
                </a:lnTo>
                <a:lnTo>
                  <a:pt x="2396555" y="1509696"/>
                </a:lnTo>
                <a:lnTo>
                  <a:pt x="2412182" y="1488031"/>
                </a:lnTo>
                <a:lnTo>
                  <a:pt x="2458869" y="1436938"/>
                </a:lnTo>
                <a:lnTo>
                  <a:pt x="2561660" y="1333730"/>
                </a:lnTo>
                <a:lnTo>
                  <a:pt x="2596166" y="1293558"/>
                </a:lnTo>
                <a:lnTo>
                  <a:pt x="2603267" y="1288343"/>
                </a:lnTo>
                <a:lnTo>
                  <a:pt x="2614544" y="1275776"/>
                </a:lnTo>
                <a:lnTo>
                  <a:pt x="2619329" y="1268869"/>
                </a:lnTo>
                <a:lnTo>
                  <a:pt x="2631419" y="1257807"/>
                </a:lnTo>
                <a:lnTo>
                  <a:pt x="2682986" y="1213959"/>
                </a:lnTo>
                <a:lnTo>
                  <a:pt x="2764890" y="1139973"/>
                </a:lnTo>
                <a:lnTo>
                  <a:pt x="2810622" y="1095934"/>
                </a:lnTo>
                <a:lnTo>
                  <a:pt x="2826505" y="1081464"/>
                </a:lnTo>
                <a:lnTo>
                  <a:pt x="2884125" y="1035590"/>
                </a:lnTo>
                <a:lnTo>
                  <a:pt x="2942570" y="987334"/>
                </a:lnTo>
                <a:lnTo>
                  <a:pt x="3011792" y="934953"/>
                </a:lnTo>
                <a:lnTo>
                  <a:pt x="3056699" y="894691"/>
                </a:lnTo>
                <a:lnTo>
                  <a:pt x="3102364" y="853216"/>
                </a:lnTo>
                <a:lnTo>
                  <a:pt x="3152726" y="812140"/>
                </a:lnTo>
                <a:lnTo>
                  <a:pt x="3203118" y="770195"/>
                </a:lnTo>
                <a:lnTo>
                  <a:pt x="3271902" y="708943"/>
                </a:lnTo>
                <a:lnTo>
                  <a:pt x="3325735" y="665204"/>
                </a:lnTo>
                <a:lnTo>
                  <a:pt x="3376755" y="627138"/>
                </a:lnTo>
                <a:lnTo>
                  <a:pt x="3437367" y="585558"/>
                </a:lnTo>
                <a:lnTo>
                  <a:pt x="3491359" y="539917"/>
                </a:lnTo>
                <a:lnTo>
                  <a:pt x="3531552" y="504211"/>
                </a:lnTo>
                <a:lnTo>
                  <a:pt x="3554635" y="486905"/>
                </a:lnTo>
                <a:lnTo>
                  <a:pt x="3587722" y="462304"/>
                </a:lnTo>
                <a:lnTo>
                  <a:pt x="3634355" y="427498"/>
                </a:lnTo>
                <a:lnTo>
                  <a:pt x="3683732" y="381625"/>
                </a:lnTo>
                <a:lnTo>
                  <a:pt x="3739103" y="333506"/>
                </a:lnTo>
                <a:lnTo>
                  <a:pt x="3799456" y="290496"/>
                </a:lnTo>
                <a:lnTo>
                  <a:pt x="3851185" y="246629"/>
                </a:lnTo>
                <a:lnTo>
                  <a:pt x="3915690" y="196915"/>
                </a:lnTo>
                <a:lnTo>
                  <a:pt x="3987136" y="147127"/>
                </a:lnTo>
                <a:lnTo>
                  <a:pt x="3991590" y="143056"/>
                </a:lnTo>
                <a:lnTo>
                  <a:pt x="3995830" y="140341"/>
                </a:lnTo>
                <a:lnTo>
                  <a:pt x="4050450" y="117138"/>
                </a:lnTo>
                <a:lnTo>
                  <a:pt x="4056660" y="115443"/>
                </a:lnTo>
                <a:lnTo>
                  <a:pt x="4066946" y="110173"/>
                </a:lnTo>
                <a:lnTo>
                  <a:pt x="4071467" y="106990"/>
                </a:lnTo>
                <a:lnTo>
                  <a:pt x="4079878" y="103453"/>
                </a:lnTo>
                <a:lnTo>
                  <a:pt x="4083898" y="102510"/>
                </a:lnTo>
                <a:lnTo>
                  <a:pt x="4086579" y="100611"/>
                </a:lnTo>
                <a:lnTo>
                  <a:pt x="4088365" y="98075"/>
                </a:lnTo>
                <a:lnTo>
                  <a:pt x="4089557" y="95114"/>
                </a:lnTo>
                <a:lnTo>
                  <a:pt x="4097301" y="84880"/>
                </a:lnTo>
                <a:lnTo>
                  <a:pt x="4100594" y="82508"/>
                </a:lnTo>
                <a:lnTo>
                  <a:pt x="4130881" y="66253"/>
                </a:lnTo>
                <a:lnTo>
                  <a:pt x="4149762" y="52198"/>
                </a:lnTo>
                <a:lnTo>
                  <a:pt x="4155888" y="49290"/>
                </a:lnTo>
                <a:lnTo>
                  <a:pt x="4174105" y="43927"/>
                </a:lnTo>
                <a:lnTo>
                  <a:pt x="4177196" y="41236"/>
                </a:lnTo>
                <a:lnTo>
                  <a:pt x="4184935" y="31380"/>
                </a:lnTo>
                <a:lnTo>
                  <a:pt x="4215438" y="0"/>
                </a:lnTo>
                <a:lnTo>
                  <a:pt x="4194809" y="2061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"/>
          <p:cNvSpPr/>
          <p:nvPr/>
        </p:nvSpPr>
        <p:spPr>
          <a:xfrm>
            <a:off x="4405394" y="5372100"/>
            <a:ext cx="566657" cy="640080"/>
          </a:xfrm>
          <a:custGeom>
            <a:avLst/>
            <a:gdLst/>
            <a:ahLst/>
            <a:cxnLst/>
            <a:rect l="0" t="0" r="0" b="0"/>
            <a:pathLst>
              <a:path w="566657" h="640080">
                <a:moveTo>
                  <a:pt x="6585" y="640079"/>
                </a:moveTo>
                <a:lnTo>
                  <a:pt x="518" y="640079"/>
                </a:lnTo>
                <a:lnTo>
                  <a:pt x="0" y="638810"/>
                </a:lnTo>
                <a:lnTo>
                  <a:pt x="925" y="636693"/>
                </a:lnTo>
                <a:lnTo>
                  <a:pt x="2812" y="634012"/>
                </a:lnTo>
                <a:lnTo>
                  <a:pt x="5340" y="632224"/>
                </a:lnTo>
                <a:lnTo>
                  <a:pt x="11535" y="630238"/>
                </a:lnTo>
                <a:lnTo>
                  <a:pt x="13695" y="627168"/>
                </a:lnTo>
                <a:lnTo>
                  <a:pt x="16096" y="616984"/>
                </a:lnTo>
                <a:lnTo>
                  <a:pt x="27322" y="600605"/>
                </a:lnTo>
                <a:lnTo>
                  <a:pt x="35650" y="590903"/>
                </a:lnTo>
                <a:lnTo>
                  <a:pt x="46282" y="579355"/>
                </a:lnTo>
                <a:lnTo>
                  <a:pt x="71642" y="552978"/>
                </a:lnTo>
                <a:lnTo>
                  <a:pt x="85516" y="537562"/>
                </a:lnTo>
                <a:lnTo>
                  <a:pt x="114479" y="503499"/>
                </a:lnTo>
                <a:lnTo>
                  <a:pt x="126775" y="486797"/>
                </a:lnTo>
                <a:lnTo>
                  <a:pt x="137512" y="470580"/>
                </a:lnTo>
                <a:lnTo>
                  <a:pt x="147210" y="454690"/>
                </a:lnTo>
                <a:lnTo>
                  <a:pt x="163835" y="432667"/>
                </a:lnTo>
                <a:lnTo>
                  <a:pt x="185078" y="406554"/>
                </a:lnTo>
                <a:lnTo>
                  <a:pt x="209401" y="377716"/>
                </a:lnTo>
                <a:lnTo>
                  <a:pt x="233236" y="350870"/>
                </a:lnTo>
                <a:lnTo>
                  <a:pt x="301918" y="276681"/>
                </a:lnTo>
                <a:lnTo>
                  <a:pt x="343161" y="229649"/>
                </a:lnTo>
                <a:lnTo>
                  <a:pt x="359239" y="210249"/>
                </a:lnTo>
                <a:lnTo>
                  <a:pt x="372498" y="193506"/>
                </a:lnTo>
                <a:lnTo>
                  <a:pt x="383878" y="178534"/>
                </a:lnTo>
                <a:lnTo>
                  <a:pt x="397813" y="163472"/>
                </a:lnTo>
                <a:lnTo>
                  <a:pt x="413454" y="148351"/>
                </a:lnTo>
                <a:lnTo>
                  <a:pt x="443956" y="120544"/>
                </a:lnTo>
                <a:lnTo>
                  <a:pt x="465979" y="99718"/>
                </a:lnTo>
                <a:lnTo>
                  <a:pt x="476678" y="88069"/>
                </a:lnTo>
                <a:lnTo>
                  <a:pt x="487620" y="75222"/>
                </a:lnTo>
                <a:lnTo>
                  <a:pt x="498725" y="61578"/>
                </a:lnTo>
                <a:lnTo>
                  <a:pt x="508669" y="49942"/>
                </a:lnTo>
                <a:lnTo>
                  <a:pt x="517838" y="39644"/>
                </a:lnTo>
                <a:lnTo>
                  <a:pt x="538668" y="17003"/>
                </a:lnTo>
                <a:lnTo>
                  <a:pt x="548344" y="7013"/>
                </a:lnTo>
                <a:lnTo>
                  <a:pt x="551908" y="4675"/>
                </a:lnTo>
                <a:lnTo>
                  <a:pt x="566656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"/>
          <p:cNvSpPr/>
          <p:nvPr/>
        </p:nvSpPr>
        <p:spPr>
          <a:xfrm>
            <a:off x="6343650" y="3886200"/>
            <a:ext cx="674370" cy="537210"/>
          </a:xfrm>
          <a:custGeom>
            <a:avLst/>
            <a:gdLst/>
            <a:ahLst/>
            <a:cxnLst/>
            <a:rect l="0" t="0" r="0" b="0"/>
            <a:pathLst>
              <a:path w="674370" h="537210">
                <a:moveTo>
                  <a:pt x="0" y="537209"/>
                </a:moveTo>
                <a:lnTo>
                  <a:pt x="6067" y="525074"/>
                </a:lnTo>
                <a:lnTo>
                  <a:pt x="10395" y="520229"/>
                </a:lnTo>
                <a:lnTo>
                  <a:pt x="21976" y="511459"/>
                </a:lnTo>
                <a:lnTo>
                  <a:pt x="33701" y="500993"/>
                </a:lnTo>
                <a:lnTo>
                  <a:pt x="67048" y="469043"/>
                </a:lnTo>
                <a:lnTo>
                  <a:pt x="110459" y="426419"/>
                </a:lnTo>
                <a:lnTo>
                  <a:pt x="128249" y="410009"/>
                </a:lnTo>
                <a:lnTo>
                  <a:pt x="190682" y="354317"/>
                </a:lnTo>
                <a:lnTo>
                  <a:pt x="240648" y="308183"/>
                </a:lnTo>
                <a:lnTo>
                  <a:pt x="285178" y="269050"/>
                </a:lnTo>
                <a:lnTo>
                  <a:pt x="309498" y="249216"/>
                </a:lnTo>
                <a:lnTo>
                  <a:pt x="334602" y="229644"/>
                </a:lnTo>
                <a:lnTo>
                  <a:pt x="420565" y="164741"/>
                </a:lnTo>
                <a:lnTo>
                  <a:pt x="437856" y="153008"/>
                </a:lnTo>
                <a:lnTo>
                  <a:pt x="454464" y="142645"/>
                </a:lnTo>
                <a:lnTo>
                  <a:pt x="470616" y="133196"/>
                </a:lnTo>
                <a:lnTo>
                  <a:pt x="498723" y="115925"/>
                </a:lnTo>
                <a:lnTo>
                  <a:pt x="511551" y="107763"/>
                </a:lnTo>
                <a:lnTo>
                  <a:pt x="528994" y="94702"/>
                </a:lnTo>
                <a:lnTo>
                  <a:pt x="549513" y="78375"/>
                </a:lnTo>
                <a:lnTo>
                  <a:pt x="572082" y="59869"/>
                </a:lnTo>
                <a:lnTo>
                  <a:pt x="593478" y="44993"/>
                </a:lnTo>
                <a:lnTo>
                  <a:pt x="614091" y="32535"/>
                </a:lnTo>
                <a:lnTo>
                  <a:pt x="67436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"/>
          <p:cNvSpPr/>
          <p:nvPr/>
        </p:nvSpPr>
        <p:spPr>
          <a:xfrm>
            <a:off x="4309109" y="3714889"/>
            <a:ext cx="708662" cy="571362"/>
          </a:xfrm>
          <a:custGeom>
            <a:avLst/>
            <a:gdLst/>
            <a:ahLst/>
            <a:cxnLst/>
            <a:rect l="0" t="0" r="0" b="0"/>
            <a:pathLst>
              <a:path w="708662" h="571362">
                <a:moveTo>
                  <a:pt x="0" y="11290"/>
                </a:moveTo>
                <a:lnTo>
                  <a:pt x="6069" y="5223"/>
                </a:lnTo>
                <a:lnTo>
                  <a:pt x="10396" y="3435"/>
                </a:lnTo>
                <a:lnTo>
                  <a:pt x="32205" y="566"/>
                </a:lnTo>
                <a:lnTo>
                  <a:pt x="48489" y="70"/>
                </a:lnTo>
                <a:lnTo>
                  <a:pt x="55187" y="0"/>
                </a:lnTo>
                <a:lnTo>
                  <a:pt x="76174" y="6696"/>
                </a:lnTo>
                <a:lnTo>
                  <a:pt x="88883" y="12037"/>
                </a:lnTo>
                <a:lnTo>
                  <a:pt x="104976" y="19409"/>
                </a:lnTo>
                <a:lnTo>
                  <a:pt x="143176" y="37759"/>
                </a:lnTo>
                <a:lnTo>
                  <a:pt x="158951" y="47986"/>
                </a:lnTo>
                <a:lnTo>
                  <a:pt x="172008" y="58614"/>
                </a:lnTo>
                <a:lnTo>
                  <a:pt x="240079" y="125731"/>
                </a:lnTo>
                <a:lnTo>
                  <a:pt x="285760" y="171338"/>
                </a:lnTo>
                <a:lnTo>
                  <a:pt x="300997" y="187839"/>
                </a:lnTo>
                <a:lnTo>
                  <a:pt x="338247" y="229880"/>
                </a:lnTo>
                <a:lnTo>
                  <a:pt x="355038" y="249727"/>
                </a:lnTo>
                <a:lnTo>
                  <a:pt x="383855" y="285325"/>
                </a:lnTo>
                <a:lnTo>
                  <a:pt x="396873" y="300660"/>
                </a:lnTo>
                <a:lnTo>
                  <a:pt x="409363" y="314694"/>
                </a:lnTo>
                <a:lnTo>
                  <a:pt x="421499" y="327859"/>
                </a:lnTo>
                <a:lnTo>
                  <a:pt x="433399" y="341716"/>
                </a:lnTo>
                <a:lnTo>
                  <a:pt x="445143" y="356034"/>
                </a:lnTo>
                <a:lnTo>
                  <a:pt x="456782" y="370660"/>
                </a:lnTo>
                <a:lnTo>
                  <a:pt x="468352" y="382950"/>
                </a:lnTo>
                <a:lnTo>
                  <a:pt x="479875" y="393683"/>
                </a:lnTo>
                <a:lnTo>
                  <a:pt x="491366" y="403379"/>
                </a:lnTo>
                <a:lnTo>
                  <a:pt x="502838" y="413653"/>
                </a:lnTo>
                <a:lnTo>
                  <a:pt x="525744" y="435228"/>
                </a:lnTo>
                <a:lnTo>
                  <a:pt x="539726" y="447585"/>
                </a:lnTo>
                <a:lnTo>
                  <a:pt x="572195" y="474863"/>
                </a:lnTo>
                <a:lnTo>
                  <a:pt x="591013" y="489249"/>
                </a:lnTo>
                <a:lnTo>
                  <a:pt x="611179" y="503919"/>
                </a:lnTo>
                <a:lnTo>
                  <a:pt x="665807" y="542064"/>
                </a:lnTo>
                <a:lnTo>
                  <a:pt x="708661" y="57136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"/>
          <p:cNvSpPr/>
          <p:nvPr/>
        </p:nvSpPr>
        <p:spPr>
          <a:xfrm>
            <a:off x="6412229" y="5349239"/>
            <a:ext cx="594362" cy="457201"/>
          </a:xfrm>
          <a:custGeom>
            <a:avLst/>
            <a:gdLst/>
            <a:ahLst/>
            <a:cxnLst/>
            <a:rect l="0" t="0" r="0" b="0"/>
            <a:pathLst>
              <a:path w="594362" h="457201">
                <a:moveTo>
                  <a:pt x="0" y="0"/>
                </a:moveTo>
                <a:lnTo>
                  <a:pt x="16981" y="9125"/>
                </a:lnTo>
                <a:lnTo>
                  <a:pt x="33677" y="20766"/>
                </a:lnTo>
                <a:lnTo>
                  <a:pt x="44042" y="26544"/>
                </a:lnTo>
                <a:lnTo>
                  <a:pt x="56031" y="32937"/>
                </a:lnTo>
                <a:lnTo>
                  <a:pt x="70375" y="42278"/>
                </a:lnTo>
                <a:lnTo>
                  <a:pt x="86286" y="53585"/>
                </a:lnTo>
                <a:lnTo>
                  <a:pt x="197113" y="136126"/>
                </a:lnTo>
                <a:lnTo>
                  <a:pt x="231116" y="160408"/>
                </a:lnTo>
                <a:lnTo>
                  <a:pt x="251868" y="176789"/>
                </a:lnTo>
                <a:lnTo>
                  <a:pt x="323266" y="235968"/>
                </a:lnTo>
                <a:lnTo>
                  <a:pt x="341240" y="250022"/>
                </a:lnTo>
                <a:lnTo>
                  <a:pt x="357034" y="261931"/>
                </a:lnTo>
                <a:lnTo>
                  <a:pt x="384742" y="281937"/>
                </a:lnTo>
                <a:lnTo>
                  <a:pt x="397465" y="290828"/>
                </a:lnTo>
                <a:lnTo>
                  <a:pt x="409756" y="300566"/>
                </a:lnTo>
                <a:lnTo>
                  <a:pt x="421761" y="310867"/>
                </a:lnTo>
                <a:lnTo>
                  <a:pt x="433574" y="321545"/>
                </a:lnTo>
                <a:lnTo>
                  <a:pt x="486607" y="366912"/>
                </a:lnTo>
                <a:lnTo>
                  <a:pt x="503475" y="380498"/>
                </a:lnTo>
                <a:lnTo>
                  <a:pt x="518530" y="392096"/>
                </a:lnTo>
                <a:lnTo>
                  <a:pt x="532377" y="402367"/>
                </a:lnTo>
                <a:lnTo>
                  <a:pt x="542878" y="410485"/>
                </a:lnTo>
                <a:lnTo>
                  <a:pt x="557933" y="422892"/>
                </a:lnTo>
                <a:lnTo>
                  <a:pt x="572243" y="436026"/>
                </a:lnTo>
                <a:lnTo>
                  <a:pt x="594361" y="4572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9"/>
          <p:cNvSpPr/>
          <p:nvPr/>
        </p:nvSpPr>
        <p:spPr>
          <a:xfrm>
            <a:off x="5406390" y="6093982"/>
            <a:ext cx="491490" cy="181088"/>
          </a:xfrm>
          <a:custGeom>
            <a:avLst/>
            <a:gdLst/>
            <a:ahLst/>
            <a:cxnLst/>
            <a:rect l="0" t="0" r="0" b="0"/>
            <a:pathLst>
              <a:path w="491490" h="181088">
                <a:moveTo>
                  <a:pt x="0" y="181087"/>
                </a:moveTo>
                <a:lnTo>
                  <a:pt x="0" y="175020"/>
                </a:lnTo>
                <a:lnTo>
                  <a:pt x="2539" y="170692"/>
                </a:lnTo>
                <a:lnTo>
                  <a:pt x="6773" y="165267"/>
                </a:lnTo>
                <a:lnTo>
                  <a:pt x="12135" y="159111"/>
                </a:lnTo>
                <a:lnTo>
                  <a:pt x="21480" y="148883"/>
                </a:lnTo>
                <a:lnTo>
                  <a:pt x="25750" y="144378"/>
                </a:lnTo>
                <a:lnTo>
                  <a:pt x="29866" y="138835"/>
                </a:lnTo>
                <a:lnTo>
                  <a:pt x="33881" y="132599"/>
                </a:lnTo>
                <a:lnTo>
                  <a:pt x="37827" y="125901"/>
                </a:lnTo>
                <a:lnTo>
                  <a:pt x="42998" y="120166"/>
                </a:lnTo>
                <a:lnTo>
                  <a:pt x="48985" y="115074"/>
                </a:lnTo>
                <a:lnTo>
                  <a:pt x="55517" y="110408"/>
                </a:lnTo>
                <a:lnTo>
                  <a:pt x="63681" y="103488"/>
                </a:lnTo>
                <a:lnTo>
                  <a:pt x="72934" y="95065"/>
                </a:lnTo>
                <a:lnTo>
                  <a:pt x="100773" y="68393"/>
                </a:lnTo>
                <a:lnTo>
                  <a:pt x="109092" y="60237"/>
                </a:lnTo>
                <a:lnTo>
                  <a:pt x="118447" y="53531"/>
                </a:lnTo>
                <a:lnTo>
                  <a:pt x="128495" y="47790"/>
                </a:lnTo>
                <a:lnTo>
                  <a:pt x="189992" y="17484"/>
                </a:lnTo>
                <a:lnTo>
                  <a:pt x="197781" y="14868"/>
                </a:lnTo>
                <a:lnTo>
                  <a:pt x="205514" y="13125"/>
                </a:lnTo>
                <a:lnTo>
                  <a:pt x="213210" y="11962"/>
                </a:lnTo>
                <a:lnTo>
                  <a:pt x="222150" y="9917"/>
                </a:lnTo>
                <a:lnTo>
                  <a:pt x="231920" y="7284"/>
                </a:lnTo>
                <a:lnTo>
                  <a:pt x="242243" y="4258"/>
                </a:lnTo>
                <a:lnTo>
                  <a:pt x="254205" y="2242"/>
                </a:lnTo>
                <a:lnTo>
                  <a:pt x="267260" y="897"/>
                </a:lnTo>
                <a:lnTo>
                  <a:pt x="281043" y="0"/>
                </a:lnTo>
                <a:lnTo>
                  <a:pt x="292772" y="673"/>
                </a:lnTo>
                <a:lnTo>
                  <a:pt x="303131" y="2391"/>
                </a:lnTo>
                <a:lnTo>
                  <a:pt x="312577" y="4806"/>
                </a:lnTo>
                <a:lnTo>
                  <a:pt x="322685" y="7687"/>
                </a:lnTo>
                <a:lnTo>
                  <a:pt x="344075" y="14274"/>
                </a:lnTo>
                <a:lnTo>
                  <a:pt x="352573" y="17808"/>
                </a:lnTo>
                <a:lnTo>
                  <a:pt x="359509" y="21435"/>
                </a:lnTo>
                <a:lnTo>
                  <a:pt x="365402" y="25122"/>
                </a:lnTo>
                <a:lnTo>
                  <a:pt x="371872" y="28851"/>
                </a:lnTo>
                <a:lnTo>
                  <a:pt x="385833" y="36380"/>
                </a:lnTo>
                <a:lnTo>
                  <a:pt x="391842" y="40166"/>
                </a:lnTo>
                <a:lnTo>
                  <a:pt x="397118" y="43960"/>
                </a:lnTo>
                <a:lnTo>
                  <a:pt x="401905" y="47759"/>
                </a:lnTo>
                <a:lnTo>
                  <a:pt x="408906" y="54102"/>
                </a:lnTo>
                <a:lnTo>
                  <a:pt x="426846" y="71309"/>
                </a:lnTo>
                <a:lnTo>
                  <a:pt x="434424" y="79962"/>
                </a:lnTo>
                <a:lnTo>
                  <a:pt x="440746" y="88270"/>
                </a:lnTo>
                <a:lnTo>
                  <a:pt x="446231" y="96349"/>
                </a:lnTo>
                <a:lnTo>
                  <a:pt x="462485" y="122259"/>
                </a:lnTo>
                <a:lnTo>
                  <a:pt x="491489" y="16965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0"/>
          <p:cNvSpPr/>
          <p:nvPr/>
        </p:nvSpPr>
        <p:spPr>
          <a:xfrm>
            <a:off x="5234940" y="3577589"/>
            <a:ext cx="571501" cy="182620"/>
          </a:xfrm>
          <a:custGeom>
            <a:avLst/>
            <a:gdLst/>
            <a:ahLst/>
            <a:cxnLst/>
            <a:rect l="0" t="0" r="0" b="0"/>
            <a:pathLst>
              <a:path w="571501" h="182620">
                <a:moveTo>
                  <a:pt x="0" y="0"/>
                </a:moveTo>
                <a:lnTo>
                  <a:pt x="9841" y="19683"/>
                </a:lnTo>
                <a:lnTo>
                  <a:pt x="14110" y="24835"/>
                </a:lnTo>
                <a:lnTo>
                  <a:pt x="17027" y="27987"/>
                </a:lnTo>
                <a:lnTo>
                  <a:pt x="20241" y="32628"/>
                </a:lnTo>
                <a:lnTo>
                  <a:pt x="23654" y="38262"/>
                </a:lnTo>
                <a:lnTo>
                  <a:pt x="27199" y="44558"/>
                </a:lnTo>
                <a:lnTo>
                  <a:pt x="30833" y="48756"/>
                </a:lnTo>
                <a:lnTo>
                  <a:pt x="34525" y="51554"/>
                </a:lnTo>
                <a:lnTo>
                  <a:pt x="38257" y="53419"/>
                </a:lnTo>
                <a:lnTo>
                  <a:pt x="44554" y="58473"/>
                </a:lnTo>
                <a:lnTo>
                  <a:pt x="52563" y="65652"/>
                </a:lnTo>
                <a:lnTo>
                  <a:pt x="71621" y="83789"/>
                </a:lnTo>
                <a:lnTo>
                  <a:pt x="92792" y="104550"/>
                </a:lnTo>
                <a:lnTo>
                  <a:pt x="105041" y="114150"/>
                </a:lnTo>
                <a:lnTo>
                  <a:pt x="118287" y="123090"/>
                </a:lnTo>
                <a:lnTo>
                  <a:pt x="132198" y="131590"/>
                </a:lnTo>
                <a:lnTo>
                  <a:pt x="147822" y="139797"/>
                </a:lnTo>
                <a:lnTo>
                  <a:pt x="164588" y="147808"/>
                </a:lnTo>
                <a:lnTo>
                  <a:pt x="196340" y="162213"/>
                </a:lnTo>
                <a:lnTo>
                  <a:pt x="218919" y="172848"/>
                </a:lnTo>
                <a:lnTo>
                  <a:pt x="228495" y="176192"/>
                </a:lnTo>
                <a:lnTo>
                  <a:pt x="245910" y="179908"/>
                </a:lnTo>
                <a:lnTo>
                  <a:pt x="262117" y="181559"/>
                </a:lnTo>
                <a:lnTo>
                  <a:pt x="279056" y="182293"/>
                </a:lnTo>
                <a:lnTo>
                  <a:pt x="299284" y="182619"/>
                </a:lnTo>
                <a:lnTo>
                  <a:pt x="311283" y="180167"/>
                </a:lnTo>
                <a:lnTo>
                  <a:pt x="324362" y="175991"/>
                </a:lnTo>
                <a:lnTo>
                  <a:pt x="338161" y="170668"/>
                </a:lnTo>
                <a:lnTo>
                  <a:pt x="349900" y="165848"/>
                </a:lnTo>
                <a:lnTo>
                  <a:pt x="360267" y="161366"/>
                </a:lnTo>
                <a:lnTo>
                  <a:pt x="369718" y="157107"/>
                </a:lnTo>
                <a:lnTo>
                  <a:pt x="426702" y="133293"/>
                </a:lnTo>
                <a:lnTo>
                  <a:pt x="448301" y="123588"/>
                </a:lnTo>
                <a:lnTo>
                  <a:pt x="457618" y="117952"/>
                </a:lnTo>
                <a:lnTo>
                  <a:pt x="466368" y="111655"/>
                </a:lnTo>
                <a:lnTo>
                  <a:pt x="474742" y="104917"/>
                </a:lnTo>
                <a:lnTo>
                  <a:pt x="481595" y="99155"/>
                </a:lnTo>
                <a:lnTo>
                  <a:pt x="487433" y="94043"/>
                </a:lnTo>
                <a:lnTo>
                  <a:pt x="492595" y="89366"/>
                </a:lnTo>
                <a:lnTo>
                  <a:pt x="499846" y="83707"/>
                </a:lnTo>
                <a:lnTo>
                  <a:pt x="508491" y="77395"/>
                </a:lnTo>
                <a:lnTo>
                  <a:pt x="518064" y="70647"/>
                </a:lnTo>
                <a:lnTo>
                  <a:pt x="525716" y="66148"/>
                </a:lnTo>
                <a:lnTo>
                  <a:pt x="537604" y="61149"/>
                </a:lnTo>
                <a:lnTo>
                  <a:pt x="542553" y="57276"/>
                </a:lnTo>
                <a:lnTo>
                  <a:pt x="547122" y="52154"/>
                </a:lnTo>
                <a:lnTo>
                  <a:pt x="551437" y="46200"/>
                </a:lnTo>
                <a:lnTo>
                  <a:pt x="555585" y="42230"/>
                </a:lnTo>
                <a:lnTo>
                  <a:pt x="559620" y="39584"/>
                </a:lnTo>
                <a:lnTo>
                  <a:pt x="569153" y="35336"/>
                </a:lnTo>
                <a:lnTo>
                  <a:pt x="569935" y="33717"/>
                </a:lnTo>
                <a:lnTo>
                  <a:pt x="570804" y="28533"/>
                </a:lnTo>
                <a:lnTo>
                  <a:pt x="571036" y="25372"/>
                </a:lnTo>
                <a:lnTo>
                  <a:pt x="571190" y="21995"/>
                </a:lnTo>
                <a:lnTo>
                  <a:pt x="571362" y="14856"/>
                </a:lnTo>
                <a:lnTo>
                  <a:pt x="57150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1"/>
          <p:cNvSpPr/>
          <p:nvPr/>
        </p:nvSpPr>
        <p:spPr>
          <a:xfrm>
            <a:off x="3886200" y="4629150"/>
            <a:ext cx="159348" cy="571501"/>
          </a:xfrm>
          <a:custGeom>
            <a:avLst/>
            <a:gdLst/>
            <a:ahLst/>
            <a:cxnLst/>
            <a:rect l="0" t="0" r="0" b="0"/>
            <a:pathLst>
              <a:path w="159348" h="571501">
                <a:moveTo>
                  <a:pt x="0" y="0"/>
                </a:moveTo>
                <a:lnTo>
                  <a:pt x="12135" y="6067"/>
                </a:lnTo>
                <a:lnTo>
                  <a:pt x="19520" y="10395"/>
                </a:lnTo>
                <a:lnTo>
                  <a:pt x="37885" y="21976"/>
                </a:lnTo>
                <a:lnTo>
                  <a:pt x="45577" y="28620"/>
                </a:lnTo>
                <a:lnTo>
                  <a:pt x="51974" y="35590"/>
                </a:lnTo>
                <a:lnTo>
                  <a:pt x="57510" y="42776"/>
                </a:lnTo>
                <a:lnTo>
                  <a:pt x="62469" y="48838"/>
                </a:lnTo>
                <a:lnTo>
                  <a:pt x="67046" y="54148"/>
                </a:lnTo>
                <a:lnTo>
                  <a:pt x="71367" y="58958"/>
                </a:lnTo>
                <a:lnTo>
                  <a:pt x="79555" y="67690"/>
                </a:lnTo>
                <a:lnTo>
                  <a:pt x="83517" y="71797"/>
                </a:lnTo>
                <a:lnTo>
                  <a:pt x="88698" y="75804"/>
                </a:lnTo>
                <a:lnTo>
                  <a:pt x="94691" y="79746"/>
                </a:lnTo>
                <a:lnTo>
                  <a:pt x="101228" y="83644"/>
                </a:lnTo>
                <a:lnTo>
                  <a:pt x="106855" y="88782"/>
                </a:lnTo>
                <a:lnTo>
                  <a:pt x="111877" y="94748"/>
                </a:lnTo>
                <a:lnTo>
                  <a:pt x="116494" y="101265"/>
                </a:lnTo>
                <a:lnTo>
                  <a:pt x="120843" y="108150"/>
                </a:lnTo>
                <a:lnTo>
                  <a:pt x="125012" y="115280"/>
                </a:lnTo>
                <a:lnTo>
                  <a:pt x="129061" y="122573"/>
                </a:lnTo>
                <a:lnTo>
                  <a:pt x="133031" y="131245"/>
                </a:lnTo>
                <a:lnTo>
                  <a:pt x="136947" y="140837"/>
                </a:lnTo>
                <a:lnTo>
                  <a:pt x="140828" y="151041"/>
                </a:lnTo>
                <a:lnTo>
                  <a:pt x="144685" y="164194"/>
                </a:lnTo>
                <a:lnTo>
                  <a:pt x="148526" y="179312"/>
                </a:lnTo>
                <a:lnTo>
                  <a:pt x="152357" y="195741"/>
                </a:lnTo>
                <a:lnTo>
                  <a:pt x="154911" y="210504"/>
                </a:lnTo>
                <a:lnTo>
                  <a:pt x="156614" y="224156"/>
                </a:lnTo>
                <a:lnTo>
                  <a:pt x="157750" y="237067"/>
                </a:lnTo>
                <a:lnTo>
                  <a:pt x="158506" y="257105"/>
                </a:lnTo>
                <a:lnTo>
                  <a:pt x="159347" y="309848"/>
                </a:lnTo>
                <a:lnTo>
                  <a:pt x="158301" y="332295"/>
                </a:lnTo>
                <a:lnTo>
                  <a:pt x="156334" y="351070"/>
                </a:lnTo>
                <a:lnTo>
                  <a:pt x="153753" y="367396"/>
                </a:lnTo>
                <a:lnTo>
                  <a:pt x="152032" y="382091"/>
                </a:lnTo>
                <a:lnTo>
                  <a:pt x="150884" y="395697"/>
                </a:lnTo>
                <a:lnTo>
                  <a:pt x="150119" y="408578"/>
                </a:lnTo>
                <a:lnTo>
                  <a:pt x="147069" y="426055"/>
                </a:lnTo>
                <a:lnTo>
                  <a:pt x="142496" y="446596"/>
                </a:lnTo>
                <a:lnTo>
                  <a:pt x="136907" y="469181"/>
                </a:lnTo>
                <a:lnTo>
                  <a:pt x="131912" y="488047"/>
                </a:lnTo>
                <a:lnTo>
                  <a:pt x="122974" y="519170"/>
                </a:lnTo>
                <a:lnTo>
                  <a:pt x="120082" y="530263"/>
                </a:lnTo>
                <a:lnTo>
                  <a:pt x="116869" y="545975"/>
                </a:lnTo>
                <a:lnTo>
                  <a:pt x="114743" y="550673"/>
                </a:lnTo>
                <a:lnTo>
                  <a:pt x="112055" y="553805"/>
                </a:lnTo>
                <a:lnTo>
                  <a:pt x="108993" y="555893"/>
                </a:lnTo>
                <a:lnTo>
                  <a:pt x="105682" y="558555"/>
                </a:lnTo>
                <a:lnTo>
                  <a:pt x="102205" y="561600"/>
                </a:lnTo>
                <a:lnTo>
                  <a:pt x="93566" y="569544"/>
                </a:lnTo>
                <a:lnTo>
                  <a:pt x="91587" y="570196"/>
                </a:lnTo>
                <a:lnTo>
                  <a:pt x="88998" y="570631"/>
                </a:lnTo>
                <a:lnTo>
                  <a:pt x="68579" y="5715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2"/>
          <p:cNvSpPr/>
          <p:nvPr/>
        </p:nvSpPr>
        <p:spPr>
          <a:xfrm>
            <a:off x="3829050" y="4800756"/>
            <a:ext cx="537210" cy="91284"/>
          </a:xfrm>
          <a:custGeom>
            <a:avLst/>
            <a:gdLst/>
            <a:ahLst/>
            <a:cxnLst/>
            <a:rect l="0" t="0" r="0" b="0"/>
            <a:pathLst>
              <a:path w="537210" h="91284">
                <a:moveTo>
                  <a:pt x="0" y="91283"/>
                </a:moveTo>
                <a:lnTo>
                  <a:pt x="31817" y="75375"/>
                </a:lnTo>
                <a:lnTo>
                  <a:pt x="41531" y="71787"/>
                </a:lnTo>
                <a:lnTo>
                  <a:pt x="53088" y="68126"/>
                </a:lnTo>
                <a:lnTo>
                  <a:pt x="65872" y="64415"/>
                </a:lnTo>
                <a:lnTo>
                  <a:pt x="76934" y="61941"/>
                </a:lnTo>
                <a:lnTo>
                  <a:pt x="86850" y="60292"/>
                </a:lnTo>
                <a:lnTo>
                  <a:pt x="95999" y="59193"/>
                </a:lnTo>
                <a:lnTo>
                  <a:pt x="105909" y="58459"/>
                </a:lnTo>
                <a:lnTo>
                  <a:pt x="116326" y="57971"/>
                </a:lnTo>
                <a:lnTo>
                  <a:pt x="127081" y="57645"/>
                </a:lnTo>
                <a:lnTo>
                  <a:pt x="138060" y="56158"/>
                </a:lnTo>
                <a:lnTo>
                  <a:pt x="149190" y="53896"/>
                </a:lnTo>
                <a:lnTo>
                  <a:pt x="160420" y="51119"/>
                </a:lnTo>
                <a:lnTo>
                  <a:pt x="171717" y="49267"/>
                </a:lnTo>
                <a:lnTo>
                  <a:pt x="183057" y="48032"/>
                </a:lnTo>
                <a:lnTo>
                  <a:pt x="194428" y="47210"/>
                </a:lnTo>
                <a:lnTo>
                  <a:pt x="205819" y="45391"/>
                </a:lnTo>
                <a:lnTo>
                  <a:pt x="217222" y="42908"/>
                </a:lnTo>
                <a:lnTo>
                  <a:pt x="228635" y="39983"/>
                </a:lnTo>
                <a:lnTo>
                  <a:pt x="238783" y="36763"/>
                </a:lnTo>
                <a:lnTo>
                  <a:pt x="248089" y="33347"/>
                </a:lnTo>
                <a:lnTo>
                  <a:pt x="256832" y="29799"/>
                </a:lnTo>
                <a:lnTo>
                  <a:pt x="270281" y="26164"/>
                </a:lnTo>
                <a:lnTo>
                  <a:pt x="286868" y="22470"/>
                </a:lnTo>
                <a:lnTo>
                  <a:pt x="305545" y="18738"/>
                </a:lnTo>
                <a:lnTo>
                  <a:pt x="320536" y="16250"/>
                </a:lnTo>
                <a:lnTo>
                  <a:pt x="333071" y="14591"/>
                </a:lnTo>
                <a:lnTo>
                  <a:pt x="343967" y="13485"/>
                </a:lnTo>
                <a:lnTo>
                  <a:pt x="353771" y="11478"/>
                </a:lnTo>
                <a:lnTo>
                  <a:pt x="362847" y="8870"/>
                </a:lnTo>
                <a:lnTo>
                  <a:pt x="371438" y="5861"/>
                </a:lnTo>
                <a:lnTo>
                  <a:pt x="380975" y="3855"/>
                </a:lnTo>
                <a:lnTo>
                  <a:pt x="391143" y="2518"/>
                </a:lnTo>
                <a:lnTo>
                  <a:pt x="401732" y="1626"/>
                </a:lnTo>
                <a:lnTo>
                  <a:pt x="413872" y="1032"/>
                </a:lnTo>
                <a:lnTo>
                  <a:pt x="440906" y="372"/>
                </a:lnTo>
                <a:lnTo>
                  <a:pt x="472551" y="0"/>
                </a:lnTo>
                <a:lnTo>
                  <a:pt x="482674" y="1218"/>
                </a:lnTo>
                <a:lnTo>
                  <a:pt x="493232" y="3300"/>
                </a:lnTo>
                <a:lnTo>
                  <a:pt x="537209" y="112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3"/>
          <p:cNvSpPr/>
          <p:nvPr/>
        </p:nvSpPr>
        <p:spPr>
          <a:xfrm>
            <a:off x="7098389" y="4553984"/>
            <a:ext cx="216812" cy="484896"/>
          </a:xfrm>
          <a:custGeom>
            <a:avLst/>
            <a:gdLst/>
            <a:ahLst/>
            <a:cxnLst/>
            <a:rect l="0" t="0" r="0" b="0"/>
            <a:pathLst>
              <a:path w="216812" h="484896">
                <a:moveTo>
                  <a:pt x="216811" y="6585"/>
                </a:moveTo>
                <a:lnTo>
                  <a:pt x="198607" y="518"/>
                </a:lnTo>
                <a:lnTo>
                  <a:pt x="191975" y="0"/>
                </a:lnTo>
                <a:lnTo>
                  <a:pt x="186284" y="925"/>
                </a:lnTo>
                <a:lnTo>
                  <a:pt x="181220" y="2812"/>
                </a:lnTo>
                <a:lnTo>
                  <a:pt x="176573" y="5340"/>
                </a:lnTo>
                <a:lnTo>
                  <a:pt x="172205" y="8295"/>
                </a:lnTo>
                <a:lnTo>
                  <a:pt x="168024" y="11535"/>
                </a:lnTo>
                <a:lnTo>
                  <a:pt x="160156" y="20045"/>
                </a:lnTo>
                <a:lnTo>
                  <a:pt x="149831" y="32069"/>
                </a:lnTo>
                <a:lnTo>
                  <a:pt x="137868" y="46434"/>
                </a:lnTo>
                <a:lnTo>
                  <a:pt x="127352" y="58551"/>
                </a:lnTo>
                <a:lnTo>
                  <a:pt x="117801" y="69170"/>
                </a:lnTo>
                <a:lnTo>
                  <a:pt x="108895" y="78788"/>
                </a:lnTo>
                <a:lnTo>
                  <a:pt x="99146" y="91551"/>
                </a:lnTo>
                <a:lnTo>
                  <a:pt x="88838" y="106409"/>
                </a:lnTo>
                <a:lnTo>
                  <a:pt x="78155" y="122664"/>
                </a:lnTo>
                <a:lnTo>
                  <a:pt x="68494" y="139851"/>
                </a:lnTo>
                <a:lnTo>
                  <a:pt x="59512" y="157659"/>
                </a:lnTo>
                <a:lnTo>
                  <a:pt x="50986" y="175881"/>
                </a:lnTo>
                <a:lnTo>
                  <a:pt x="44031" y="191839"/>
                </a:lnTo>
                <a:lnTo>
                  <a:pt x="38124" y="206288"/>
                </a:lnTo>
                <a:lnTo>
                  <a:pt x="13451" y="268989"/>
                </a:lnTo>
                <a:lnTo>
                  <a:pt x="8848" y="284391"/>
                </a:lnTo>
                <a:lnTo>
                  <a:pt x="5778" y="298469"/>
                </a:lnTo>
                <a:lnTo>
                  <a:pt x="3733" y="311664"/>
                </a:lnTo>
                <a:lnTo>
                  <a:pt x="2369" y="323002"/>
                </a:lnTo>
                <a:lnTo>
                  <a:pt x="1459" y="333099"/>
                </a:lnTo>
                <a:lnTo>
                  <a:pt x="853" y="342371"/>
                </a:lnTo>
                <a:lnTo>
                  <a:pt x="180" y="359447"/>
                </a:lnTo>
                <a:lnTo>
                  <a:pt x="0" y="367557"/>
                </a:lnTo>
                <a:lnTo>
                  <a:pt x="1150" y="375503"/>
                </a:lnTo>
                <a:lnTo>
                  <a:pt x="3187" y="383340"/>
                </a:lnTo>
                <a:lnTo>
                  <a:pt x="5815" y="391106"/>
                </a:lnTo>
                <a:lnTo>
                  <a:pt x="10107" y="398822"/>
                </a:lnTo>
                <a:lnTo>
                  <a:pt x="15508" y="406507"/>
                </a:lnTo>
                <a:lnTo>
                  <a:pt x="21649" y="414170"/>
                </a:lnTo>
                <a:lnTo>
                  <a:pt x="27013" y="421818"/>
                </a:lnTo>
                <a:lnTo>
                  <a:pt x="31858" y="429457"/>
                </a:lnTo>
                <a:lnTo>
                  <a:pt x="36359" y="437090"/>
                </a:lnTo>
                <a:lnTo>
                  <a:pt x="41360" y="448957"/>
                </a:lnTo>
                <a:lnTo>
                  <a:pt x="42693" y="453900"/>
                </a:lnTo>
                <a:lnTo>
                  <a:pt x="44853" y="457195"/>
                </a:lnTo>
                <a:lnTo>
                  <a:pt x="47562" y="459392"/>
                </a:lnTo>
                <a:lnTo>
                  <a:pt x="50638" y="460856"/>
                </a:lnTo>
                <a:lnTo>
                  <a:pt x="53958" y="463103"/>
                </a:lnTo>
                <a:lnTo>
                  <a:pt x="57443" y="465870"/>
                </a:lnTo>
                <a:lnTo>
                  <a:pt x="61036" y="468985"/>
                </a:lnTo>
                <a:lnTo>
                  <a:pt x="64700" y="471062"/>
                </a:lnTo>
                <a:lnTo>
                  <a:pt x="68413" y="472446"/>
                </a:lnTo>
                <a:lnTo>
                  <a:pt x="72160" y="473369"/>
                </a:lnTo>
                <a:lnTo>
                  <a:pt x="75927" y="475255"/>
                </a:lnTo>
                <a:lnTo>
                  <a:pt x="79708" y="477782"/>
                </a:lnTo>
                <a:lnTo>
                  <a:pt x="83499" y="480736"/>
                </a:lnTo>
                <a:lnTo>
                  <a:pt x="87296" y="482706"/>
                </a:lnTo>
                <a:lnTo>
                  <a:pt x="91098" y="484019"/>
                </a:lnTo>
                <a:lnTo>
                  <a:pt x="94902" y="484895"/>
                </a:lnTo>
                <a:lnTo>
                  <a:pt x="98708" y="484208"/>
                </a:lnTo>
                <a:lnTo>
                  <a:pt x="102516" y="482481"/>
                </a:lnTo>
                <a:lnTo>
                  <a:pt x="113941" y="47521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4"/>
          <p:cNvSpPr/>
          <p:nvPr/>
        </p:nvSpPr>
        <p:spPr>
          <a:xfrm>
            <a:off x="6823709" y="4755589"/>
            <a:ext cx="468632" cy="90731"/>
          </a:xfrm>
          <a:custGeom>
            <a:avLst/>
            <a:gdLst/>
            <a:ahLst/>
            <a:cxnLst/>
            <a:rect l="0" t="0" r="0" b="0"/>
            <a:pathLst>
              <a:path w="468632" h="90731">
                <a:moveTo>
                  <a:pt x="0" y="90730"/>
                </a:moveTo>
                <a:lnTo>
                  <a:pt x="12137" y="84663"/>
                </a:lnTo>
                <a:lnTo>
                  <a:pt x="16981" y="81605"/>
                </a:lnTo>
                <a:lnTo>
                  <a:pt x="21480" y="78297"/>
                </a:lnTo>
                <a:lnTo>
                  <a:pt x="25751" y="74821"/>
                </a:lnTo>
                <a:lnTo>
                  <a:pt x="32408" y="71234"/>
                </a:lnTo>
                <a:lnTo>
                  <a:pt x="40655" y="67573"/>
                </a:lnTo>
                <a:lnTo>
                  <a:pt x="49963" y="63862"/>
                </a:lnTo>
                <a:lnTo>
                  <a:pt x="62519" y="60118"/>
                </a:lnTo>
                <a:lnTo>
                  <a:pt x="77240" y="56352"/>
                </a:lnTo>
                <a:lnTo>
                  <a:pt x="93404" y="52572"/>
                </a:lnTo>
                <a:lnTo>
                  <a:pt x="176830" y="35115"/>
                </a:lnTo>
                <a:lnTo>
                  <a:pt x="235648" y="24526"/>
                </a:lnTo>
                <a:lnTo>
                  <a:pt x="263780" y="19924"/>
                </a:lnTo>
                <a:lnTo>
                  <a:pt x="285073" y="15586"/>
                </a:lnTo>
                <a:lnTo>
                  <a:pt x="301808" y="11424"/>
                </a:lnTo>
                <a:lnTo>
                  <a:pt x="315506" y="7380"/>
                </a:lnTo>
                <a:lnTo>
                  <a:pt x="328448" y="4683"/>
                </a:lnTo>
                <a:lnTo>
                  <a:pt x="340885" y="2886"/>
                </a:lnTo>
                <a:lnTo>
                  <a:pt x="352987" y="1687"/>
                </a:lnTo>
                <a:lnTo>
                  <a:pt x="363595" y="888"/>
                </a:lnTo>
                <a:lnTo>
                  <a:pt x="373207" y="355"/>
                </a:lnTo>
                <a:lnTo>
                  <a:pt x="382155" y="0"/>
                </a:lnTo>
                <a:lnTo>
                  <a:pt x="393200" y="1034"/>
                </a:lnTo>
                <a:lnTo>
                  <a:pt x="405643" y="2993"/>
                </a:lnTo>
                <a:lnTo>
                  <a:pt x="419019" y="5569"/>
                </a:lnTo>
                <a:lnTo>
                  <a:pt x="429206" y="8556"/>
                </a:lnTo>
                <a:lnTo>
                  <a:pt x="437267" y="11818"/>
                </a:lnTo>
                <a:lnTo>
                  <a:pt x="443912" y="15262"/>
                </a:lnTo>
                <a:lnTo>
                  <a:pt x="449612" y="18828"/>
                </a:lnTo>
                <a:lnTo>
                  <a:pt x="454681" y="22475"/>
                </a:lnTo>
                <a:lnTo>
                  <a:pt x="468631" y="335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5"/>
          <p:cNvSpPr/>
          <p:nvPr/>
        </p:nvSpPr>
        <p:spPr>
          <a:xfrm>
            <a:off x="3509009" y="4780352"/>
            <a:ext cx="4103371" cy="111647"/>
          </a:xfrm>
          <a:custGeom>
            <a:avLst/>
            <a:gdLst/>
            <a:ahLst/>
            <a:cxnLst/>
            <a:rect l="0" t="0" r="0" b="0"/>
            <a:pathLst>
              <a:path w="4103371" h="111647">
                <a:moveTo>
                  <a:pt x="0" y="100257"/>
                </a:moveTo>
                <a:lnTo>
                  <a:pt x="0" y="111217"/>
                </a:lnTo>
                <a:lnTo>
                  <a:pt x="25751" y="111646"/>
                </a:lnTo>
                <a:lnTo>
                  <a:pt x="40655" y="108282"/>
                </a:lnTo>
                <a:lnTo>
                  <a:pt x="49964" y="105607"/>
                </a:lnTo>
                <a:lnTo>
                  <a:pt x="63693" y="102635"/>
                </a:lnTo>
                <a:lnTo>
                  <a:pt x="75298" y="100044"/>
                </a:lnTo>
                <a:lnTo>
                  <a:pt x="81949" y="97575"/>
                </a:lnTo>
                <a:lnTo>
                  <a:pt x="88923" y="94660"/>
                </a:lnTo>
                <a:lnTo>
                  <a:pt x="103445" y="91420"/>
                </a:lnTo>
                <a:lnTo>
                  <a:pt x="127396" y="89339"/>
                </a:lnTo>
                <a:lnTo>
                  <a:pt x="133191" y="87899"/>
                </a:lnTo>
                <a:lnTo>
                  <a:pt x="139594" y="85668"/>
                </a:lnTo>
                <a:lnTo>
                  <a:pt x="146403" y="82912"/>
                </a:lnTo>
                <a:lnTo>
                  <a:pt x="170902" y="79848"/>
                </a:lnTo>
                <a:lnTo>
                  <a:pt x="290309" y="77426"/>
                </a:lnTo>
                <a:lnTo>
                  <a:pt x="822906" y="77398"/>
                </a:lnTo>
                <a:lnTo>
                  <a:pt x="866116" y="74011"/>
                </a:lnTo>
                <a:lnTo>
                  <a:pt x="893641" y="71330"/>
                </a:lnTo>
                <a:lnTo>
                  <a:pt x="998731" y="68350"/>
                </a:lnTo>
                <a:lnTo>
                  <a:pt x="1263516" y="66438"/>
                </a:lnTo>
                <a:lnTo>
                  <a:pt x="1380290" y="69563"/>
                </a:lnTo>
                <a:lnTo>
                  <a:pt x="1479602" y="73916"/>
                </a:lnTo>
                <a:lnTo>
                  <a:pt x="1553375" y="75850"/>
                </a:lnTo>
                <a:lnTo>
                  <a:pt x="1590573" y="77636"/>
                </a:lnTo>
                <a:lnTo>
                  <a:pt x="1669158" y="83007"/>
                </a:lnTo>
                <a:lnTo>
                  <a:pt x="1794162" y="79822"/>
                </a:lnTo>
                <a:lnTo>
                  <a:pt x="1902922" y="78116"/>
                </a:lnTo>
                <a:lnTo>
                  <a:pt x="2082605" y="77426"/>
                </a:lnTo>
                <a:lnTo>
                  <a:pt x="2137606" y="74023"/>
                </a:lnTo>
                <a:lnTo>
                  <a:pt x="2171831" y="71338"/>
                </a:lnTo>
                <a:lnTo>
                  <a:pt x="2233565" y="68354"/>
                </a:lnTo>
                <a:lnTo>
                  <a:pt x="2345634" y="66439"/>
                </a:lnTo>
                <a:lnTo>
                  <a:pt x="2374016" y="65011"/>
                </a:lnTo>
                <a:lnTo>
                  <a:pt x="2403097" y="62790"/>
                </a:lnTo>
                <a:lnTo>
                  <a:pt x="2432646" y="60039"/>
                </a:lnTo>
                <a:lnTo>
                  <a:pt x="2583451" y="50100"/>
                </a:lnTo>
                <a:lnTo>
                  <a:pt x="2656961" y="46215"/>
                </a:lnTo>
                <a:lnTo>
                  <a:pt x="2703602" y="43219"/>
                </a:lnTo>
                <a:lnTo>
                  <a:pt x="2723151" y="40642"/>
                </a:lnTo>
                <a:lnTo>
                  <a:pt x="2741264" y="37654"/>
                </a:lnTo>
                <a:lnTo>
                  <a:pt x="2781710" y="34333"/>
                </a:lnTo>
                <a:lnTo>
                  <a:pt x="2822546" y="31588"/>
                </a:lnTo>
                <a:lnTo>
                  <a:pt x="2840547" y="29078"/>
                </a:lnTo>
                <a:lnTo>
                  <a:pt x="2857629" y="26134"/>
                </a:lnTo>
                <a:lnTo>
                  <a:pt x="2896928" y="22864"/>
                </a:lnTo>
                <a:lnTo>
                  <a:pt x="2952493" y="20140"/>
                </a:lnTo>
                <a:lnTo>
                  <a:pt x="3109710" y="11430"/>
                </a:lnTo>
                <a:lnTo>
                  <a:pt x="3160094" y="8709"/>
                </a:lnTo>
                <a:lnTo>
                  <a:pt x="3224820" y="3266"/>
                </a:lnTo>
                <a:lnTo>
                  <a:pt x="3306080" y="0"/>
                </a:lnTo>
                <a:lnTo>
                  <a:pt x="3420943" y="1548"/>
                </a:lnTo>
                <a:lnTo>
                  <a:pt x="3450299" y="3971"/>
                </a:lnTo>
                <a:lnTo>
                  <a:pt x="3521954" y="7381"/>
                </a:lnTo>
                <a:lnTo>
                  <a:pt x="3594734" y="10003"/>
                </a:lnTo>
                <a:lnTo>
                  <a:pt x="3606800" y="12148"/>
                </a:lnTo>
                <a:lnTo>
                  <a:pt x="3619924" y="14848"/>
                </a:lnTo>
                <a:lnTo>
                  <a:pt x="3644665" y="17848"/>
                </a:lnTo>
                <a:lnTo>
                  <a:pt x="3758602" y="20154"/>
                </a:lnTo>
                <a:lnTo>
                  <a:pt x="3824872" y="21509"/>
                </a:lnTo>
                <a:lnTo>
                  <a:pt x="3836425" y="23629"/>
                </a:lnTo>
                <a:lnTo>
                  <a:pt x="3849207" y="26311"/>
                </a:lnTo>
                <a:lnTo>
                  <a:pt x="3866796" y="29293"/>
                </a:lnTo>
                <a:lnTo>
                  <a:pt x="3988329" y="31636"/>
                </a:lnTo>
                <a:lnTo>
                  <a:pt x="3992386" y="30380"/>
                </a:lnTo>
                <a:lnTo>
                  <a:pt x="3995091" y="28272"/>
                </a:lnTo>
                <a:lnTo>
                  <a:pt x="3996894" y="25598"/>
                </a:lnTo>
                <a:lnTo>
                  <a:pt x="3999366" y="25084"/>
                </a:lnTo>
                <a:lnTo>
                  <a:pt x="4002284" y="26012"/>
                </a:lnTo>
                <a:lnTo>
                  <a:pt x="4005499" y="27901"/>
                </a:lnTo>
                <a:lnTo>
                  <a:pt x="4012459" y="29999"/>
                </a:lnTo>
                <a:lnTo>
                  <a:pt x="4069359" y="31634"/>
                </a:lnTo>
                <a:lnTo>
                  <a:pt x="4103370" y="3167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6"/>
          <p:cNvSpPr/>
          <p:nvPr/>
        </p:nvSpPr>
        <p:spPr>
          <a:xfrm>
            <a:off x="5419409" y="3371850"/>
            <a:ext cx="238442" cy="3063240"/>
          </a:xfrm>
          <a:custGeom>
            <a:avLst/>
            <a:gdLst/>
            <a:ahLst/>
            <a:cxnLst/>
            <a:rect l="0" t="0" r="0" b="0"/>
            <a:pathLst>
              <a:path w="238442" h="3063240">
                <a:moveTo>
                  <a:pt x="55561" y="0"/>
                </a:moveTo>
                <a:lnTo>
                  <a:pt x="52174" y="78451"/>
                </a:lnTo>
                <a:lnTo>
                  <a:pt x="46436" y="113607"/>
                </a:lnTo>
                <a:lnTo>
                  <a:pt x="39652" y="137698"/>
                </a:lnTo>
                <a:lnTo>
                  <a:pt x="32403" y="200899"/>
                </a:lnTo>
                <a:lnTo>
                  <a:pt x="26219" y="277248"/>
                </a:lnTo>
                <a:lnTo>
                  <a:pt x="18861" y="364080"/>
                </a:lnTo>
                <a:lnTo>
                  <a:pt x="11622" y="429492"/>
                </a:lnTo>
                <a:lnTo>
                  <a:pt x="10192" y="501962"/>
                </a:lnTo>
                <a:lnTo>
                  <a:pt x="9854" y="768729"/>
                </a:lnTo>
                <a:lnTo>
                  <a:pt x="3777" y="839347"/>
                </a:lnTo>
                <a:lnTo>
                  <a:pt x="0" y="894278"/>
                </a:lnTo>
                <a:lnTo>
                  <a:pt x="2504" y="999860"/>
                </a:lnTo>
                <a:lnTo>
                  <a:pt x="8391" y="1203202"/>
                </a:lnTo>
                <a:lnTo>
                  <a:pt x="9829" y="1490052"/>
                </a:lnTo>
                <a:lnTo>
                  <a:pt x="15905" y="1578005"/>
                </a:lnTo>
                <a:lnTo>
                  <a:pt x="35921" y="1845629"/>
                </a:lnTo>
                <a:lnTo>
                  <a:pt x="40482" y="1938303"/>
                </a:lnTo>
                <a:lnTo>
                  <a:pt x="45896" y="1995578"/>
                </a:lnTo>
                <a:lnTo>
                  <a:pt x="59719" y="2087662"/>
                </a:lnTo>
                <a:lnTo>
                  <a:pt x="66825" y="2167658"/>
                </a:lnTo>
                <a:lnTo>
                  <a:pt x="74420" y="2270268"/>
                </a:lnTo>
                <a:lnTo>
                  <a:pt x="81017" y="2338160"/>
                </a:lnTo>
                <a:lnTo>
                  <a:pt x="87233" y="2375961"/>
                </a:lnTo>
                <a:lnTo>
                  <a:pt x="92462" y="2418065"/>
                </a:lnTo>
                <a:lnTo>
                  <a:pt x="99539" y="2470977"/>
                </a:lnTo>
                <a:lnTo>
                  <a:pt x="106832" y="2515926"/>
                </a:lnTo>
                <a:lnTo>
                  <a:pt x="113485" y="2541012"/>
                </a:lnTo>
                <a:lnTo>
                  <a:pt x="119405" y="2560628"/>
                </a:lnTo>
                <a:lnTo>
                  <a:pt x="126592" y="2593918"/>
                </a:lnTo>
                <a:lnTo>
                  <a:pt x="132850" y="2612082"/>
                </a:lnTo>
                <a:lnTo>
                  <a:pt x="139865" y="2637088"/>
                </a:lnTo>
                <a:lnTo>
                  <a:pt x="145591" y="2676284"/>
                </a:lnTo>
                <a:lnTo>
                  <a:pt x="150109" y="2715259"/>
                </a:lnTo>
                <a:lnTo>
                  <a:pt x="156002" y="2740941"/>
                </a:lnTo>
                <a:lnTo>
                  <a:pt x="162854" y="2765056"/>
                </a:lnTo>
                <a:lnTo>
                  <a:pt x="170133" y="2785086"/>
                </a:lnTo>
                <a:lnTo>
                  <a:pt x="176332" y="2802456"/>
                </a:lnTo>
                <a:lnTo>
                  <a:pt x="183698" y="2834303"/>
                </a:lnTo>
                <a:lnTo>
                  <a:pt x="186706" y="2842036"/>
                </a:lnTo>
                <a:lnTo>
                  <a:pt x="192803" y="2884360"/>
                </a:lnTo>
                <a:lnTo>
                  <a:pt x="200223" y="2928253"/>
                </a:lnTo>
                <a:lnTo>
                  <a:pt x="202405" y="2945248"/>
                </a:lnTo>
                <a:lnTo>
                  <a:pt x="205527" y="2954099"/>
                </a:lnTo>
                <a:lnTo>
                  <a:pt x="210148" y="2963809"/>
                </a:lnTo>
                <a:lnTo>
                  <a:pt x="215769" y="2974092"/>
                </a:lnTo>
                <a:lnTo>
                  <a:pt x="222014" y="2988905"/>
                </a:lnTo>
                <a:lnTo>
                  <a:pt x="225530" y="3004384"/>
                </a:lnTo>
                <a:lnTo>
                  <a:pt x="226718" y="3020993"/>
                </a:lnTo>
                <a:lnTo>
                  <a:pt x="228086" y="3024915"/>
                </a:lnTo>
                <a:lnTo>
                  <a:pt x="234808" y="3036503"/>
                </a:lnTo>
                <a:lnTo>
                  <a:pt x="236826" y="3044160"/>
                </a:lnTo>
                <a:lnTo>
                  <a:pt x="238441" y="30632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7"/>
          <p:cNvSpPr/>
          <p:nvPr/>
        </p:nvSpPr>
        <p:spPr>
          <a:xfrm>
            <a:off x="5509460" y="4021103"/>
            <a:ext cx="274120" cy="470599"/>
          </a:xfrm>
          <a:custGeom>
            <a:avLst/>
            <a:gdLst/>
            <a:ahLst/>
            <a:cxnLst/>
            <a:rect l="0" t="0" r="0" b="0"/>
            <a:pathLst>
              <a:path w="274120" h="470599">
                <a:moveTo>
                  <a:pt x="56949" y="196567"/>
                </a:moveTo>
                <a:lnTo>
                  <a:pt x="31199" y="222317"/>
                </a:lnTo>
                <a:lnTo>
                  <a:pt x="27083" y="228973"/>
                </a:lnTo>
                <a:lnTo>
                  <a:pt x="23068" y="237221"/>
                </a:lnTo>
                <a:lnTo>
                  <a:pt x="19122" y="246529"/>
                </a:lnTo>
                <a:lnTo>
                  <a:pt x="15221" y="256545"/>
                </a:lnTo>
                <a:lnTo>
                  <a:pt x="7500" y="277834"/>
                </a:lnTo>
                <a:lnTo>
                  <a:pt x="4934" y="290115"/>
                </a:lnTo>
                <a:lnTo>
                  <a:pt x="3222" y="303382"/>
                </a:lnTo>
                <a:lnTo>
                  <a:pt x="2081" y="317307"/>
                </a:lnTo>
                <a:lnTo>
                  <a:pt x="1321" y="331670"/>
                </a:lnTo>
                <a:lnTo>
                  <a:pt x="476" y="361176"/>
                </a:lnTo>
                <a:lnTo>
                  <a:pt x="0" y="394212"/>
                </a:lnTo>
                <a:lnTo>
                  <a:pt x="1203" y="401990"/>
                </a:lnTo>
                <a:lnTo>
                  <a:pt x="5927" y="414019"/>
                </a:lnTo>
                <a:lnTo>
                  <a:pt x="8964" y="421545"/>
                </a:lnTo>
                <a:lnTo>
                  <a:pt x="15726" y="440067"/>
                </a:lnTo>
                <a:lnTo>
                  <a:pt x="22965" y="454226"/>
                </a:lnTo>
                <a:lnTo>
                  <a:pt x="26673" y="459779"/>
                </a:lnTo>
                <a:lnTo>
                  <a:pt x="30415" y="463481"/>
                </a:lnTo>
                <a:lnTo>
                  <a:pt x="34180" y="465950"/>
                </a:lnTo>
                <a:lnTo>
                  <a:pt x="41750" y="468692"/>
                </a:lnTo>
                <a:lnTo>
                  <a:pt x="49347" y="469912"/>
                </a:lnTo>
                <a:lnTo>
                  <a:pt x="56957" y="470453"/>
                </a:lnTo>
                <a:lnTo>
                  <a:pt x="60765" y="470598"/>
                </a:lnTo>
                <a:lnTo>
                  <a:pt x="64573" y="469424"/>
                </a:lnTo>
                <a:lnTo>
                  <a:pt x="72191" y="464733"/>
                </a:lnTo>
                <a:lnTo>
                  <a:pt x="74731" y="461704"/>
                </a:lnTo>
                <a:lnTo>
                  <a:pt x="76423" y="458415"/>
                </a:lnTo>
                <a:lnTo>
                  <a:pt x="77552" y="454952"/>
                </a:lnTo>
                <a:lnTo>
                  <a:pt x="79575" y="452644"/>
                </a:lnTo>
                <a:lnTo>
                  <a:pt x="82193" y="451105"/>
                </a:lnTo>
                <a:lnTo>
                  <a:pt x="85209" y="450079"/>
                </a:lnTo>
                <a:lnTo>
                  <a:pt x="91946" y="445552"/>
                </a:lnTo>
                <a:lnTo>
                  <a:pt x="95521" y="442567"/>
                </a:lnTo>
                <a:lnTo>
                  <a:pt x="97903" y="436767"/>
                </a:lnTo>
                <a:lnTo>
                  <a:pt x="99492" y="429090"/>
                </a:lnTo>
                <a:lnTo>
                  <a:pt x="100551" y="420162"/>
                </a:lnTo>
                <a:lnTo>
                  <a:pt x="101257" y="411671"/>
                </a:lnTo>
                <a:lnTo>
                  <a:pt x="101728" y="403469"/>
                </a:lnTo>
                <a:lnTo>
                  <a:pt x="102042" y="395461"/>
                </a:lnTo>
                <a:lnTo>
                  <a:pt x="102483" y="347785"/>
                </a:lnTo>
                <a:lnTo>
                  <a:pt x="101276" y="332939"/>
                </a:lnTo>
                <a:lnTo>
                  <a:pt x="99200" y="320501"/>
                </a:lnTo>
                <a:lnTo>
                  <a:pt x="96547" y="309670"/>
                </a:lnTo>
                <a:lnTo>
                  <a:pt x="90212" y="280701"/>
                </a:lnTo>
                <a:lnTo>
                  <a:pt x="86744" y="264086"/>
                </a:lnTo>
                <a:lnTo>
                  <a:pt x="80623" y="244120"/>
                </a:lnTo>
                <a:lnTo>
                  <a:pt x="72732" y="221919"/>
                </a:lnTo>
                <a:lnTo>
                  <a:pt x="63661" y="198228"/>
                </a:lnTo>
                <a:lnTo>
                  <a:pt x="56344" y="177354"/>
                </a:lnTo>
                <a:lnTo>
                  <a:pt x="50196" y="158358"/>
                </a:lnTo>
                <a:lnTo>
                  <a:pt x="44827" y="140614"/>
                </a:lnTo>
                <a:lnTo>
                  <a:pt x="38708" y="123705"/>
                </a:lnTo>
                <a:lnTo>
                  <a:pt x="32088" y="107352"/>
                </a:lnTo>
                <a:lnTo>
                  <a:pt x="25135" y="91370"/>
                </a:lnTo>
                <a:lnTo>
                  <a:pt x="20500" y="79445"/>
                </a:lnTo>
                <a:lnTo>
                  <a:pt x="17410" y="70226"/>
                </a:lnTo>
                <a:lnTo>
                  <a:pt x="15350" y="62810"/>
                </a:lnTo>
                <a:lnTo>
                  <a:pt x="13976" y="52785"/>
                </a:lnTo>
                <a:lnTo>
                  <a:pt x="13061" y="41023"/>
                </a:lnTo>
                <a:lnTo>
                  <a:pt x="11772" y="10356"/>
                </a:lnTo>
                <a:lnTo>
                  <a:pt x="11390" y="0"/>
                </a:lnTo>
                <a:lnTo>
                  <a:pt x="11337" y="752"/>
                </a:lnTo>
                <a:lnTo>
                  <a:pt x="14664" y="11748"/>
                </a:lnTo>
                <a:lnTo>
                  <a:pt x="17329" y="20014"/>
                </a:lnTo>
                <a:lnTo>
                  <a:pt x="39284" y="92326"/>
                </a:lnTo>
                <a:lnTo>
                  <a:pt x="45173" y="114373"/>
                </a:lnTo>
                <a:lnTo>
                  <a:pt x="49098" y="131610"/>
                </a:lnTo>
                <a:lnTo>
                  <a:pt x="51715" y="145643"/>
                </a:lnTo>
                <a:lnTo>
                  <a:pt x="56000" y="163887"/>
                </a:lnTo>
                <a:lnTo>
                  <a:pt x="67534" y="207866"/>
                </a:lnTo>
                <a:lnTo>
                  <a:pt x="75436" y="230769"/>
                </a:lnTo>
                <a:lnTo>
                  <a:pt x="84514" y="253658"/>
                </a:lnTo>
                <a:lnTo>
                  <a:pt x="94376" y="276538"/>
                </a:lnTo>
                <a:lnTo>
                  <a:pt x="103490" y="295601"/>
                </a:lnTo>
                <a:lnTo>
                  <a:pt x="112107" y="312119"/>
                </a:lnTo>
                <a:lnTo>
                  <a:pt x="120391" y="326942"/>
                </a:lnTo>
                <a:lnTo>
                  <a:pt x="128454" y="338093"/>
                </a:lnTo>
                <a:lnTo>
                  <a:pt x="136369" y="346798"/>
                </a:lnTo>
                <a:lnTo>
                  <a:pt x="144186" y="353871"/>
                </a:lnTo>
                <a:lnTo>
                  <a:pt x="151937" y="359856"/>
                </a:lnTo>
                <a:lnTo>
                  <a:pt x="159645" y="365116"/>
                </a:lnTo>
                <a:lnTo>
                  <a:pt x="167323" y="369893"/>
                </a:lnTo>
                <a:lnTo>
                  <a:pt x="173712" y="371807"/>
                </a:lnTo>
                <a:lnTo>
                  <a:pt x="179241" y="371814"/>
                </a:lnTo>
                <a:lnTo>
                  <a:pt x="184197" y="370548"/>
                </a:lnTo>
                <a:lnTo>
                  <a:pt x="188771" y="369704"/>
                </a:lnTo>
                <a:lnTo>
                  <a:pt x="197240" y="368767"/>
                </a:lnTo>
                <a:lnTo>
                  <a:pt x="201277" y="367246"/>
                </a:lnTo>
                <a:lnTo>
                  <a:pt x="209148" y="362171"/>
                </a:lnTo>
                <a:lnTo>
                  <a:pt x="216880" y="352295"/>
                </a:lnTo>
                <a:lnTo>
                  <a:pt x="220720" y="346106"/>
                </a:lnTo>
                <a:lnTo>
                  <a:pt x="224986" y="332455"/>
                </a:lnTo>
                <a:lnTo>
                  <a:pt x="228152" y="317921"/>
                </a:lnTo>
                <a:lnTo>
                  <a:pt x="230775" y="310490"/>
                </a:lnTo>
                <a:lnTo>
                  <a:pt x="233793" y="302995"/>
                </a:lnTo>
                <a:lnTo>
                  <a:pt x="237075" y="295459"/>
                </a:lnTo>
                <a:lnTo>
                  <a:pt x="244109" y="280312"/>
                </a:lnTo>
                <a:lnTo>
                  <a:pt x="246492" y="272717"/>
                </a:lnTo>
                <a:lnTo>
                  <a:pt x="248081" y="265113"/>
                </a:lnTo>
                <a:lnTo>
                  <a:pt x="249141" y="257504"/>
                </a:lnTo>
                <a:lnTo>
                  <a:pt x="251117" y="249892"/>
                </a:lnTo>
                <a:lnTo>
                  <a:pt x="253705" y="242277"/>
                </a:lnTo>
                <a:lnTo>
                  <a:pt x="256700" y="234660"/>
                </a:lnTo>
                <a:lnTo>
                  <a:pt x="258696" y="227042"/>
                </a:lnTo>
                <a:lnTo>
                  <a:pt x="260027" y="219424"/>
                </a:lnTo>
                <a:lnTo>
                  <a:pt x="260915" y="211804"/>
                </a:lnTo>
                <a:lnTo>
                  <a:pt x="262776" y="204185"/>
                </a:lnTo>
                <a:lnTo>
                  <a:pt x="265287" y="196566"/>
                </a:lnTo>
                <a:lnTo>
                  <a:pt x="274119" y="16227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8"/>
          <p:cNvSpPr/>
          <p:nvPr/>
        </p:nvSpPr>
        <p:spPr>
          <a:xfrm>
            <a:off x="5840729" y="4171950"/>
            <a:ext cx="102872" cy="160021"/>
          </a:xfrm>
          <a:custGeom>
            <a:avLst/>
            <a:gdLst/>
            <a:ahLst/>
            <a:cxnLst/>
            <a:rect l="0" t="0" r="0" b="0"/>
            <a:pathLst>
              <a:path w="102872" h="160021">
                <a:moveTo>
                  <a:pt x="0" y="0"/>
                </a:moveTo>
                <a:lnTo>
                  <a:pt x="6068" y="12135"/>
                </a:lnTo>
                <a:lnTo>
                  <a:pt x="9125" y="15710"/>
                </a:lnTo>
                <a:lnTo>
                  <a:pt x="12434" y="18093"/>
                </a:lnTo>
                <a:lnTo>
                  <a:pt x="15909" y="19682"/>
                </a:lnTo>
                <a:lnTo>
                  <a:pt x="19497" y="22011"/>
                </a:lnTo>
                <a:lnTo>
                  <a:pt x="23158" y="24834"/>
                </a:lnTo>
                <a:lnTo>
                  <a:pt x="26869" y="27986"/>
                </a:lnTo>
                <a:lnTo>
                  <a:pt x="30613" y="31357"/>
                </a:lnTo>
                <a:lnTo>
                  <a:pt x="38160" y="38489"/>
                </a:lnTo>
                <a:lnTo>
                  <a:pt x="41950" y="43439"/>
                </a:lnTo>
                <a:lnTo>
                  <a:pt x="45747" y="49279"/>
                </a:lnTo>
                <a:lnTo>
                  <a:pt x="49548" y="55713"/>
                </a:lnTo>
                <a:lnTo>
                  <a:pt x="53352" y="61272"/>
                </a:lnTo>
                <a:lnTo>
                  <a:pt x="57158" y="66247"/>
                </a:lnTo>
                <a:lnTo>
                  <a:pt x="60966" y="70835"/>
                </a:lnTo>
                <a:lnTo>
                  <a:pt x="64774" y="75163"/>
                </a:lnTo>
                <a:lnTo>
                  <a:pt x="72393" y="83359"/>
                </a:lnTo>
                <a:lnTo>
                  <a:pt x="74932" y="87322"/>
                </a:lnTo>
                <a:lnTo>
                  <a:pt x="76625" y="91235"/>
                </a:lnTo>
                <a:lnTo>
                  <a:pt x="77754" y="95113"/>
                </a:lnTo>
                <a:lnTo>
                  <a:pt x="79775" y="98969"/>
                </a:lnTo>
                <a:lnTo>
                  <a:pt x="82394" y="102809"/>
                </a:lnTo>
                <a:lnTo>
                  <a:pt x="85410" y="106639"/>
                </a:lnTo>
                <a:lnTo>
                  <a:pt x="87420" y="110463"/>
                </a:lnTo>
                <a:lnTo>
                  <a:pt x="88760" y="114282"/>
                </a:lnTo>
                <a:lnTo>
                  <a:pt x="102871" y="1600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9"/>
          <p:cNvSpPr/>
          <p:nvPr/>
        </p:nvSpPr>
        <p:spPr>
          <a:xfrm>
            <a:off x="5989816" y="4893983"/>
            <a:ext cx="433844" cy="489342"/>
          </a:xfrm>
          <a:custGeom>
            <a:avLst/>
            <a:gdLst/>
            <a:ahLst/>
            <a:cxnLst/>
            <a:rect l="0" t="0" r="0" b="0"/>
            <a:pathLst>
              <a:path w="433844" h="489342">
                <a:moveTo>
                  <a:pt x="262393" y="158076"/>
                </a:moveTo>
                <a:lnTo>
                  <a:pt x="244190" y="145941"/>
                </a:lnTo>
                <a:lnTo>
                  <a:pt x="231867" y="139983"/>
                </a:lnTo>
                <a:lnTo>
                  <a:pt x="220886" y="137335"/>
                </a:lnTo>
                <a:lnTo>
                  <a:pt x="207539" y="136158"/>
                </a:lnTo>
                <a:lnTo>
                  <a:pt x="196527" y="135635"/>
                </a:lnTo>
                <a:lnTo>
                  <a:pt x="191813" y="135496"/>
                </a:lnTo>
                <a:lnTo>
                  <a:pt x="179801" y="138727"/>
                </a:lnTo>
                <a:lnTo>
                  <a:pt x="167266" y="144397"/>
                </a:lnTo>
                <a:lnTo>
                  <a:pt x="151799" y="154729"/>
                </a:lnTo>
                <a:lnTo>
                  <a:pt x="138733" y="162092"/>
                </a:lnTo>
                <a:lnTo>
                  <a:pt x="130423" y="169643"/>
                </a:lnTo>
                <a:lnTo>
                  <a:pt x="121073" y="179758"/>
                </a:lnTo>
                <a:lnTo>
                  <a:pt x="111030" y="191581"/>
                </a:lnTo>
                <a:lnTo>
                  <a:pt x="101794" y="203272"/>
                </a:lnTo>
                <a:lnTo>
                  <a:pt x="93098" y="214877"/>
                </a:lnTo>
                <a:lnTo>
                  <a:pt x="84760" y="226424"/>
                </a:lnTo>
                <a:lnTo>
                  <a:pt x="76661" y="236661"/>
                </a:lnTo>
                <a:lnTo>
                  <a:pt x="68722" y="246026"/>
                </a:lnTo>
                <a:lnTo>
                  <a:pt x="60889" y="254810"/>
                </a:lnTo>
                <a:lnTo>
                  <a:pt x="54397" y="263205"/>
                </a:lnTo>
                <a:lnTo>
                  <a:pt x="48799" y="271342"/>
                </a:lnTo>
                <a:lnTo>
                  <a:pt x="43797" y="279307"/>
                </a:lnTo>
                <a:lnTo>
                  <a:pt x="36652" y="292237"/>
                </a:lnTo>
                <a:lnTo>
                  <a:pt x="18554" y="326923"/>
                </a:lnTo>
                <a:lnTo>
                  <a:pt x="12204" y="341761"/>
                </a:lnTo>
                <a:lnTo>
                  <a:pt x="7971" y="354193"/>
                </a:lnTo>
                <a:lnTo>
                  <a:pt x="5148" y="365021"/>
                </a:lnTo>
                <a:lnTo>
                  <a:pt x="3267" y="374779"/>
                </a:lnTo>
                <a:lnTo>
                  <a:pt x="2012" y="383825"/>
                </a:lnTo>
                <a:lnTo>
                  <a:pt x="1176" y="392395"/>
                </a:lnTo>
                <a:lnTo>
                  <a:pt x="247" y="405305"/>
                </a:lnTo>
                <a:lnTo>
                  <a:pt x="0" y="410525"/>
                </a:lnTo>
                <a:lnTo>
                  <a:pt x="1104" y="417816"/>
                </a:lnTo>
                <a:lnTo>
                  <a:pt x="3110" y="426486"/>
                </a:lnTo>
                <a:lnTo>
                  <a:pt x="5719" y="436076"/>
                </a:lnTo>
                <a:lnTo>
                  <a:pt x="12002" y="450119"/>
                </a:lnTo>
                <a:lnTo>
                  <a:pt x="22680" y="465164"/>
                </a:lnTo>
                <a:lnTo>
                  <a:pt x="33888" y="477665"/>
                </a:lnTo>
                <a:lnTo>
                  <a:pt x="37666" y="481626"/>
                </a:lnTo>
                <a:lnTo>
                  <a:pt x="41455" y="484266"/>
                </a:lnTo>
                <a:lnTo>
                  <a:pt x="49052" y="487200"/>
                </a:lnTo>
                <a:lnTo>
                  <a:pt x="60048" y="488503"/>
                </a:lnTo>
                <a:lnTo>
                  <a:pt x="72132" y="489083"/>
                </a:lnTo>
                <a:lnTo>
                  <a:pt x="81736" y="489341"/>
                </a:lnTo>
                <a:lnTo>
                  <a:pt x="93625" y="486068"/>
                </a:lnTo>
                <a:lnTo>
                  <a:pt x="106105" y="480381"/>
                </a:lnTo>
                <a:lnTo>
                  <a:pt x="121541" y="470038"/>
                </a:lnTo>
                <a:lnTo>
                  <a:pt x="134599" y="462673"/>
                </a:lnTo>
                <a:lnTo>
                  <a:pt x="145483" y="451779"/>
                </a:lnTo>
                <a:lnTo>
                  <a:pt x="174953" y="411954"/>
                </a:lnTo>
                <a:lnTo>
                  <a:pt x="183780" y="398448"/>
                </a:lnTo>
                <a:lnTo>
                  <a:pt x="192205" y="384364"/>
                </a:lnTo>
                <a:lnTo>
                  <a:pt x="200361" y="369895"/>
                </a:lnTo>
                <a:lnTo>
                  <a:pt x="207068" y="353899"/>
                </a:lnTo>
                <a:lnTo>
                  <a:pt x="212810" y="336885"/>
                </a:lnTo>
                <a:lnTo>
                  <a:pt x="222576" y="303587"/>
                </a:lnTo>
                <a:lnTo>
                  <a:pt x="231150" y="276088"/>
                </a:lnTo>
                <a:lnTo>
                  <a:pt x="233945" y="260881"/>
                </a:lnTo>
                <a:lnTo>
                  <a:pt x="235807" y="244393"/>
                </a:lnTo>
                <a:lnTo>
                  <a:pt x="237050" y="227050"/>
                </a:lnTo>
                <a:lnTo>
                  <a:pt x="236608" y="211679"/>
                </a:lnTo>
                <a:lnTo>
                  <a:pt x="235043" y="197622"/>
                </a:lnTo>
                <a:lnTo>
                  <a:pt x="232730" y="184440"/>
                </a:lnTo>
                <a:lnTo>
                  <a:pt x="229918" y="162952"/>
                </a:lnTo>
                <a:lnTo>
                  <a:pt x="223407" y="105210"/>
                </a:lnTo>
                <a:lnTo>
                  <a:pt x="219892" y="82192"/>
                </a:lnTo>
                <a:lnTo>
                  <a:pt x="216279" y="64307"/>
                </a:lnTo>
                <a:lnTo>
                  <a:pt x="212601" y="49843"/>
                </a:lnTo>
                <a:lnTo>
                  <a:pt x="208879" y="36391"/>
                </a:lnTo>
                <a:lnTo>
                  <a:pt x="201356" y="11284"/>
                </a:lnTo>
                <a:lnTo>
                  <a:pt x="197166" y="972"/>
                </a:lnTo>
                <a:lnTo>
                  <a:pt x="196049" y="0"/>
                </a:lnTo>
                <a:lnTo>
                  <a:pt x="194807" y="12467"/>
                </a:lnTo>
                <a:lnTo>
                  <a:pt x="194255" y="33671"/>
                </a:lnTo>
                <a:lnTo>
                  <a:pt x="194010" y="55795"/>
                </a:lnTo>
                <a:lnTo>
                  <a:pt x="195214" y="69569"/>
                </a:lnTo>
                <a:lnTo>
                  <a:pt x="197288" y="85101"/>
                </a:lnTo>
                <a:lnTo>
                  <a:pt x="199939" y="101807"/>
                </a:lnTo>
                <a:lnTo>
                  <a:pt x="209740" y="173859"/>
                </a:lnTo>
                <a:lnTo>
                  <a:pt x="215861" y="205428"/>
                </a:lnTo>
                <a:lnTo>
                  <a:pt x="223752" y="240444"/>
                </a:lnTo>
                <a:lnTo>
                  <a:pt x="232823" y="277758"/>
                </a:lnTo>
                <a:lnTo>
                  <a:pt x="240140" y="305174"/>
                </a:lnTo>
                <a:lnTo>
                  <a:pt x="246288" y="325992"/>
                </a:lnTo>
                <a:lnTo>
                  <a:pt x="251656" y="342410"/>
                </a:lnTo>
                <a:lnTo>
                  <a:pt x="257775" y="355895"/>
                </a:lnTo>
                <a:lnTo>
                  <a:pt x="264395" y="367426"/>
                </a:lnTo>
                <a:lnTo>
                  <a:pt x="271347" y="377653"/>
                </a:lnTo>
                <a:lnTo>
                  <a:pt x="278523" y="387011"/>
                </a:lnTo>
                <a:lnTo>
                  <a:pt x="285847" y="395789"/>
                </a:lnTo>
                <a:lnTo>
                  <a:pt x="293269" y="404181"/>
                </a:lnTo>
                <a:lnTo>
                  <a:pt x="300757" y="411047"/>
                </a:lnTo>
                <a:lnTo>
                  <a:pt x="308289" y="416893"/>
                </a:lnTo>
                <a:lnTo>
                  <a:pt x="315850" y="422061"/>
                </a:lnTo>
                <a:lnTo>
                  <a:pt x="327639" y="427803"/>
                </a:lnTo>
                <a:lnTo>
                  <a:pt x="337111" y="430355"/>
                </a:lnTo>
                <a:lnTo>
                  <a:pt x="349584" y="431791"/>
                </a:lnTo>
                <a:lnTo>
                  <a:pt x="357448" y="432128"/>
                </a:lnTo>
                <a:lnTo>
                  <a:pt x="368563" y="428890"/>
                </a:lnTo>
                <a:lnTo>
                  <a:pt x="380700" y="424488"/>
                </a:lnTo>
                <a:lnTo>
                  <a:pt x="390328" y="422532"/>
                </a:lnTo>
                <a:lnTo>
                  <a:pt x="398840" y="418275"/>
                </a:lnTo>
                <a:lnTo>
                  <a:pt x="410772" y="408739"/>
                </a:lnTo>
                <a:lnTo>
                  <a:pt x="422351" y="397870"/>
                </a:lnTo>
                <a:lnTo>
                  <a:pt x="433843" y="38667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0"/>
          <p:cNvSpPr/>
          <p:nvPr/>
        </p:nvSpPr>
        <p:spPr>
          <a:xfrm>
            <a:off x="6435089" y="5097779"/>
            <a:ext cx="331471" cy="198575"/>
          </a:xfrm>
          <a:custGeom>
            <a:avLst/>
            <a:gdLst/>
            <a:ahLst/>
            <a:cxnLst/>
            <a:rect l="0" t="0" r="0" b="0"/>
            <a:pathLst>
              <a:path w="331471" h="198575">
                <a:moveTo>
                  <a:pt x="0" y="45721"/>
                </a:moveTo>
                <a:lnTo>
                  <a:pt x="6069" y="45721"/>
                </a:lnTo>
                <a:lnTo>
                  <a:pt x="9125" y="44450"/>
                </a:lnTo>
                <a:lnTo>
                  <a:pt x="15909" y="39653"/>
                </a:lnTo>
                <a:lnTo>
                  <a:pt x="18227" y="36595"/>
                </a:lnTo>
                <a:lnTo>
                  <a:pt x="19771" y="33287"/>
                </a:lnTo>
                <a:lnTo>
                  <a:pt x="20801" y="29811"/>
                </a:lnTo>
                <a:lnTo>
                  <a:pt x="22757" y="27494"/>
                </a:lnTo>
                <a:lnTo>
                  <a:pt x="25332" y="25950"/>
                </a:lnTo>
                <a:lnTo>
                  <a:pt x="50724" y="17403"/>
                </a:lnTo>
                <a:lnTo>
                  <a:pt x="59216" y="15412"/>
                </a:lnTo>
                <a:lnTo>
                  <a:pt x="67417" y="14085"/>
                </a:lnTo>
                <a:lnTo>
                  <a:pt x="75426" y="13200"/>
                </a:lnTo>
                <a:lnTo>
                  <a:pt x="83304" y="12610"/>
                </a:lnTo>
                <a:lnTo>
                  <a:pt x="91096" y="12217"/>
                </a:lnTo>
                <a:lnTo>
                  <a:pt x="110812" y="11663"/>
                </a:lnTo>
                <a:lnTo>
                  <a:pt x="115784" y="11586"/>
                </a:lnTo>
                <a:lnTo>
                  <a:pt x="120370" y="12804"/>
                </a:lnTo>
                <a:lnTo>
                  <a:pt x="128852" y="17544"/>
                </a:lnTo>
                <a:lnTo>
                  <a:pt x="131621" y="20586"/>
                </a:lnTo>
                <a:lnTo>
                  <a:pt x="133468" y="23885"/>
                </a:lnTo>
                <a:lnTo>
                  <a:pt x="134699" y="27353"/>
                </a:lnTo>
                <a:lnTo>
                  <a:pt x="135519" y="32205"/>
                </a:lnTo>
                <a:lnTo>
                  <a:pt x="136067" y="37981"/>
                </a:lnTo>
                <a:lnTo>
                  <a:pt x="136431" y="44371"/>
                </a:lnTo>
                <a:lnTo>
                  <a:pt x="136836" y="61630"/>
                </a:lnTo>
                <a:lnTo>
                  <a:pt x="136944" y="71567"/>
                </a:lnTo>
                <a:lnTo>
                  <a:pt x="133206" y="84541"/>
                </a:lnTo>
                <a:lnTo>
                  <a:pt x="126905" y="99541"/>
                </a:lnTo>
                <a:lnTo>
                  <a:pt x="118893" y="115891"/>
                </a:lnTo>
                <a:lnTo>
                  <a:pt x="113552" y="128061"/>
                </a:lnTo>
                <a:lnTo>
                  <a:pt x="109992" y="137444"/>
                </a:lnTo>
                <a:lnTo>
                  <a:pt x="107618" y="144969"/>
                </a:lnTo>
                <a:lnTo>
                  <a:pt x="103496" y="153796"/>
                </a:lnTo>
                <a:lnTo>
                  <a:pt x="98208" y="163491"/>
                </a:lnTo>
                <a:lnTo>
                  <a:pt x="83606" y="188223"/>
                </a:lnTo>
                <a:lnTo>
                  <a:pt x="82406" y="191522"/>
                </a:lnTo>
                <a:lnTo>
                  <a:pt x="81608" y="194991"/>
                </a:lnTo>
                <a:lnTo>
                  <a:pt x="81076" y="198574"/>
                </a:lnTo>
                <a:lnTo>
                  <a:pt x="80721" y="198423"/>
                </a:lnTo>
                <a:lnTo>
                  <a:pt x="80484" y="195782"/>
                </a:lnTo>
                <a:lnTo>
                  <a:pt x="80326" y="191481"/>
                </a:lnTo>
                <a:lnTo>
                  <a:pt x="82761" y="188614"/>
                </a:lnTo>
                <a:lnTo>
                  <a:pt x="86924" y="186703"/>
                </a:lnTo>
                <a:lnTo>
                  <a:pt x="92240" y="185429"/>
                </a:lnTo>
                <a:lnTo>
                  <a:pt x="97054" y="182039"/>
                </a:lnTo>
                <a:lnTo>
                  <a:pt x="101532" y="177240"/>
                </a:lnTo>
                <a:lnTo>
                  <a:pt x="105789" y="171500"/>
                </a:lnTo>
                <a:lnTo>
                  <a:pt x="111166" y="165133"/>
                </a:lnTo>
                <a:lnTo>
                  <a:pt x="117290" y="158349"/>
                </a:lnTo>
                <a:lnTo>
                  <a:pt x="123914" y="151287"/>
                </a:lnTo>
                <a:lnTo>
                  <a:pt x="197339" y="77059"/>
                </a:lnTo>
                <a:lnTo>
                  <a:pt x="209030" y="66613"/>
                </a:lnTo>
                <a:lnTo>
                  <a:pt x="221903" y="55839"/>
                </a:lnTo>
                <a:lnTo>
                  <a:pt x="235565" y="44846"/>
                </a:lnTo>
                <a:lnTo>
                  <a:pt x="248484" y="34977"/>
                </a:lnTo>
                <a:lnTo>
                  <a:pt x="272998" y="17239"/>
                </a:lnTo>
                <a:lnTo>
                  <a:pt x="282328" y="11493"/>
                </a:lnTo>
                <a:lnTo>
                  <a:pt x="289819" y="7662"/>
                </a:lnTo>
                <a:lnTo>
                  <a:pt x="296083" y="5108"/>
                </a:lnTo>
                <a:lnTo>
                  <a:pt x="302798" y="3406"/>
                </a:lnTo>
                <a:lnTo>
                  <a:pt x="309816" y="2270"/>
                </a:lnTo>
                <a:lnTo>
                  <a:pt x="33147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this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524000" y="2125327"/>
            <a:ext cx="4738687" cy="3176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MARTPenAnnotation0"/>
          <p:cNvSpPr/>
          <p:nvPr/>
        </p:nvSpPr>
        <p:spPr>
          <a:xfrm>
            <a:off x="1737360" y="2400397"/>
            <a:ext cx="2148794" cy="1211483"/>
          </a:xfrm>
          <a:custGeom>
            <a:avLst/>
            <a:gdLst/>
            <a:ahLst/>
            <a:cxnLst/>
            <a:rect l="0" t="0" r="0" b="0"/>
            <a:pathLst>
              <a:path w="2148794" h="1211483">
                <a:moveTo>
                  <a:pt x="0" y="1200053"/>
                </a:moveTo>
                <a:lnTo>
                  <a:pt x="0" y="1190211"/>
                </a:lnTo>
                <a:lnTo>
                  <a:pt x="6067" y="1183025"/>
                </a:lnTo>
                <a:lnTo>
                  <a:pt x="21976" y="1172853"/>
                </a:lnTo>
                <a:lnTo>
                  <a:pt x="32204" y="1168914"/>
                </a:lnTo>
                <a:lnTo>
                  <a:pt x="45101" y="1166696"/>
                </a:lnTo>
                <a:lnTo>
                  <a:pt x="49117" y="1166385"/>
                </a:lnTo>
                <a:lnTo>
                  <a:pt x="60353" y="1159266"/>
                </a:lnTo>
                <a:lnTo>
                  <a:pt x="72543" y="1150175"/>
                </a:lnTo>
                <a:lnTo>
                  <a:pt x="142128" y="1117436"/>
                </a:lnTo>
                <a:lnTo>
                  <a:pt x="199481" y="1082054"/>
                </a:lnTo>
                <a:lnTo>
                  <a:pt x="239667" y="1056617"/>
                </a:lnTo>
                <a:lnTo>
                  <a:pt x="294478" y="1024967"/>
                </a:lnTo>
                <a:lnTo>
                  <a:pt x="360710" y="988232"/>
                </a:lnTo>
                <a:lnTo>
                  <a:pt x="426193" y="948662"/>
                </a:lnTo>
                <a:lnTo>
                  <a:pt x="478450" y="918455"/>
                </a:lnTo>
                <a:lnTo>
                  <a:pt x="537580" y="887170"/>
                </a:lnTo>
                <a:lnTo>
                  <a:pt x="591984" y="856523"/>
                </a:lnTo>
                <a:lnTo>
                  <a:pt x="649112" y="828320"/>
                </a:lnTo>
                <a:lnTo>
                  <a:pt x="695318" y="803275"/>
                </a:lnTo>
                <a:lnTo>
                  <a:pt x="765806" y="761663"/>
                </a:lnTo>
                <a:lnTo>
                  <a:pt x="807717" y="736343"/>
                </a:lnTo>
                <a:lnTo>
                  <a:pt x="867832" y="704823"/>
                </a:lnTo>
                <a:lnTo>
                  <a:pt x="926848" y="676551"/>
                </a:lnTo>
                <a:lnTo>
                  <a:pt x="978352" y="648615"/>
                </a:lnTo>
                <a:lnTo>
                  <a:pt x="1090143" y="589633"/>
                </a:lnTo>
                <a:lnTo>
                  <a:pt x="1138242" y="563236"/>
                </a:lnTo>
                <a:lnTo>
                  <a:pt x="1177928" y="540558"/>
                </a:lnTo>
                <a:lnTo>
                  <a:pt x="1246153" y="500544"/>
                </a:lnTo>
                <a:lnTo>
                  <a:pt x="1353904" y="438506"/>
                </a:lnTo>
                <a:lnTo>
                  <a:pt x="1441628" y="385761"/>
                </a:lnTo>
                <a:lnTo>
                  <a:pt x="1501783" y="352158"/>
                </a:lnTo>
                <a:lnTo>
                  <a:pt x="1553682" y="322715"/>
                </a:lnTo>
                <a:lnTo>
                  <a:pt x="1576985" y="307204"/>
                </a:lnTo>
                <a:lnTo>
                  <a:pt x="1619603" y="283513"/>
                </a:lnTo>
                <a:lnTo>
                  <a:pt x="1671060" y="248682"/>
                </a:lnTo>
                <a:lnTo>
                  <a:pt x="1723721" y="215340"/>
                </a:lnTo>
                <a:lnTo>
                  <a:pt x="1748135" y="197086"/>
                </a:lnTo>
                <a:lnTo>
                  <a:pt x="1802514" y="159831"/>
                </a:lnTo>
                <a:lnTo>
                  <a:pt x="1870545" y="120978"/>
                </a:lnTo>
                <a:lnTo>
                  <a:pt x="1918051" y="83884"/>
                </a:lnTo>
                <a:lnTo>
                  <a:pt x="1961764" y="56332"/>
                </a:lnTo>
                <a:lnTo>
                  <a:pt x="1978065" y="44032"/>
                </a:lnTo>
                <a:lnTo>
                  <a:pt x="1996922" y="35838"/>
                </a:lnTo>
                <a:lnTo>
                  <a:pt x="2025510" y="24661"/>
                </a:lnTo>
                <a:lnTo>
                  <a:pt x="2062530" y="5546"/>
                </a:lnTo>
                <a:lnTo>
                  <a:pt x="2078393" y="1574"/>
                </a:lnTo>
                <a:lnTo>
                  <a:pt x="2106820" y="0"/>
                </a:lnTo>
                <a:lnTo>
                  <a:pt x="2109397" y="1238"/>
                </a:lnTo>
                <a:lnTo>
                  <a:pt x="2111114" y="3333"/>
                </a:lnTo>
                <a:lnTo>
                  <a:pt x="2113871" y="9752"/>
                </a:lnTo>
                <a:lnTo>
                  <a:pt x="2114490" y="36944"/>
                </a:lnTo>
                <a:lnTo>
                  <a:pt x="2115780" y="41107"/>
                </a:lnTo>
                <a:lnTo>
                  <a:pt x="2120600" y="49119"/>
                </a:lnTo>
                <a:lnTo>
                  <a:pt x="2130453" y="60770"/>
                </a:lnTo>
                <a:lnTo>
                  <a:pt x="2132772" y="65880"/>
                </a:lnTo>
                <a:lnTo>
                  <a:pt x="2137306" y="95369"/>
                </a:lnTo>
                <a:lnTo>
                  <a:pt x="2142867" y="148166"/>
                </a:lnTo>
                <a:lnTo>
                  <a:pt x="2144858" y="178755"/>
                </a:lnTo>
                <a:lnTo>
                  <a:pt x="2146185" y="210577"/>
                </a:lnTo>
                <a:lnTo>
                  <a:pt x="2148315" y="307371"/>
                </a:lnTo>
                <a:lnTo>
                  <a:pt x="2148793" y="419237"/>
                </a:lnTo>
                <a:lnTo>
                  <a:pt x="2145432" y="447047"/>
                </a:lnTo>
                <a:lnTo>
                  <a:pt x="2139705" y="484383"/>
                </a:lnTo>
                <a:lnTo>
                  <a:pt x="2132927" y="564477"/>
                </a:lnTo>
                <a:lnTo>
                  <a:pt x="2129341" y="595996"/>
                </a:lnTo>
                <a:lnTo>
                  <a:pt x="2125680" y="619548"/>
                </a:lnTo>
                <a:lnTo>
                  <a:pt x="2119496" y="653761"/>
                </a:lnTo>
                <a:lnTo>
                  <a:pt x="2116748" y="681666"/>
                </a:lnTo>
                <a:lnTo>
                  <a:pt x="2109133" y="712729"/>
                </a:lnTo>
                <a:lnTo>
                  <a:pt x="2102406" y="743434"/>
                </a:lnTo>
                <a:lnTo>
                  <a:pt x="2095182" y="777401"/>
                </a:lnTo>
                <a:lnTo>
                  <a:pt x="2085245" y="810804"/>
                </a:lnTo>
                <a:lnTo>
                  <a:pt x="2081244" y="844845"/>
                </a:lnTo>
                <a:lnTo>
                  <a:pt x="2080551" y="875096"/>
                </a:lnTo>
                <a:lnTo>
                  <a:pt x="2079119" y="899417"/>
                </a:lnTo>
                <a:lnTo>
                  <a:pt x="2071238" y="932341"/>
                </a:lnTo>
                <a:lnTo>
                  <a:pt x="2069147" y="964703"/>
                </a:lnTo>
                <a:lnTo>
                  <a:pt x="2068835" y="1102681"/>
                </a:lnTo>
                <a:lnTo>
                  <a:pt x="2068830" y="1154618"/>
                </a:lnTo>
                <a:lnTo>
                  <a:pt x="2067560" y="1157062"/>
                </a:lnTo>
                <a:lnTo>
                  <a:pt x="2065443" y="1157423"/>
                </a:lnTo>
                <a:lnTo>
                  <a:pt x="2062762" y="1156392"/>
                </a:lnTo>
                <a:lnTo>
                  <a:pt x="1997793" y="1154386"/>
                </a:lnTo>
                <a:lnTo>
                  <a:pt x="1900221" y="1154337"/>
                </a:lnTo>
                <a:lnTo>
                  <a:pt x="1872820" y="1150948"/>
                </a:lnTo>
                <a:lnTo>
                  <a:pt x="1848364" y="1146478"/>
                </a:lnTo>
                <a:lnTo>
                  <a:pt x="1816328" y="1144492"/>
                </a:lnTo>
                <a:lnTo>
                  <a:pt x="1779845" y="1145232"/>
                </a:lnTo>
                <a:lnTo>
                  <a:pt x="1550234" y="1153366"/>
                </a:lnTo>
                <a:lnTo>
                  <a:pt x="1497765" y="1152776"/>
                </a:lnTo>
                <a:lnTo>
                  <a:pt x="1452650" y="1148137"/>
                </a:lnTo>
                <a:lnTo>
                  <a:pt x="1392805" y="1145229"/>
                </a:lnTo>
                <a:lnTo>
                  <a:pt x="1297873" y="1143592"/>
                </a:lnTo>
                <a:lnTo>
                  <a:pt x="880468" y="1142903"/>
                </a:lnTo>
                <a:lnTo>
                  <a:pt x="844788" y="1144173"/>
                </a:lnTo>
                <a:lnTo>
                  <a:pt x="761118" y="1148970"/>
                </a:lnTo>
                <a:lnTo>
                  <a:pt x="702764" y="1155336"/>
                </a:lnTo>
                <a:lnTo>
                  <a:pt x="655239" y="1161129"/>
                </a:lnTo>
                <a:lnTo>
                  <a:pt x="591784" y="1163703"/>
                </a:lnTo>
                <a:lnTo>
                  <a:pt x="527133" y="1171220"/>
                </a:lnTo>
                <a:lnTo>
                  <a:pt x="471155" y="1176013"/>
                </a:lnTo>
                <a:lnTo>
                  <a:pt x="416038" y="1179383"/>
                </a:lnTo>
                <a:lnTo>
                  <a:pt x="256452" y="1195217"/>
                </a:lnTo>
                <a:lnTo>
                  <a:pt x="210499" y="1199173"/>
                </a:lnTo>
                <a:lnTo>
                  <a:pt x="114957" y="1208675"/>
                </a:lnTo>
                <a:lnTo>
                  <a:pt x="80845" y="1210928"/>
                </a:lnTo>
                <a:lnTo>
                  <a:pt x="67258" y="1207849"/>
                </a:lnTo>
                <a:lnTo>
                  <a:pt x="60078" y="1205250"/>
                </a:lnTo>
                <a:lnTo>
                  <a:pt x="55292" y="1204787"/>
                </a:lnTo>
                <a:lnTo>
                  <a:pt x="52101" y="1205749"/>
                </a:lnTo>
                <a:lnTo>
                  <a:pt x="45720" y="12114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"/>
          <p:cNvSpPr/>
          <p:nvPr/>
        </p:nvSpPr>
        <p:spPr>
          <a:xfrm>
            <a:off x="2091690" y="3442297"/>
            <a:ext cx="131444" cy="112433"/>
          </a:xfrm>
          <a:custGeom>
            <a:avLst/>
            <a:gdLst/>
            <a:ahLst/>
            <a:cxnLst/>
            <a:rect l="0" t="0" r="0" b="0"/>
            <a:pathLst>
              <a:path w="131444" h="112433">
                <a:moveTo>
                  <a:pt x="0" y="32423"/>
                </a:moveTo>
                <a:lnTo>
                  <a:pt x="12135" y="20287"/>
                </a:lnTo>
                <a:lnTo>
                  <a:pt x="16980" y="16712"/>
                </a:lnTo>
                <a:lnTo>
                  <a:pt x="21480" y="14329"/>
                </a:lnTo>
                <a:lnTo>
                  <a:pt x="25750" y="12740"/>
                </a:lnTo>
                <a:lnTo>
                  <a:pt x="34946" y="10411"/>
                </a:lnTo>
                <a:lnTo>
                  <a:pt x="62098" y="4436"/>
                </a:lnTo>
                <a:lnTo>
                  <a:pt x="73148" y="2335"/>
                </a:lnTo>
                <a:lnTo>
                  <a:pt x="81786" y="934"/>
                </a:lnTo>
                <a:lnTo>
                  <a:pt x="88814" y="0"/>
                </a:lnTo>
                <a:lnTo>
                  <a:pt x="96039" y="648"/>
                </a:lnTo>
                <a:lnTo>
                  <a:pt x="103396" y="2349"/>
                </a:lnTo>
                <a:lnTo>
                  <a:pt x="121318" y="8138"/>
                </a:lnTo>
                <a:lnTo>
                  <a:pt x="124059" y="8612"/>
                </a:lnTo>
                <a:lnTo>
                  <a:pt x="127155" y="8929"/>
                </a:lnTo>
                <a:lnTo>
                  <a:pt x="130490" y="9140"/>
                </a:lnTo>
                <a:lnTo>
                  <a:pt x="131443" y="10551"/>
                </a:lnTo>
                <a:lnTo>
                  <a:pt x="130809" y="12761"/>
                </a:lnTo>
                <a:lnTo>
                  <a:pt x="129116" y="15505"/>
                </a:lnTo>
                <a:lnTo>
                  <a:pt x="127987" y="18604"/>
                </a:lnTo>
                <a:lnTo>
                  <a:pt x="127235" y="21941"/>
                </a:lnTo>
                <a:lnTo>
                  <a:pt x="126733" y="25434"/>
                </a:lnTo>
                <a:lnTo>
                  <a:pt x="125129" y="27764"/>
                </a:lnTo>
                <a:lnTo>
                  <a:pt x="122789" y="29317"/>
                </a:lnTo>
                <a:lnTo>
                  <a:pt x="119959" y="30352"/>
                </a:lnTo>
                <a:lnTo>
                  <a:pt x="116803" y="32312"/>
                </a:lnTo>
                <a:lnTo>
                  <a:pt x="113428" y="34889"/>
                </a:lnTo>
                <a:lnTo>
                  <a:pt x="109909" y="37877"/>
                </a:lnTo>
                <a:lnTo>
                  <a:pt x="106292" y="39869"/>
                </a:lnTo>
                <a:lnTo>
                  <a:pt x="102611" y="41196"/>
                </a:lnTo>
                <a:lnTo>
                  <a:pt x="98887" y="42082"/>
                </a:lnTo>
                <a:lnTo>
                  <a:pt x="95135" y="43942"/>
                </a:lnTo>
                <a:lnTo>
                  <a:pt x="91363" y="46452"/>
                </a:lnTo>
                <a:lnTo>
                  <a:pt x="87579" y="49396"/>
                </a:lnTo>
                <a:lnTo>
                  <a:pt x="83786" y="52628"/>
                </a:lnTo>
                <a:lnTo>
                  <a:pt x="79987" y="56053"/>
                </a:lnTo>
                <a:lnTo>
                  <a:pt x="76185" y="59606"/>
                </a:lnTo>
                <a:lnTo>
                  <a:pt x="74920" y="61975"/>
                </a:lnTo>
                <a:lnTo>
                  <a:pt x="75346" y="63554"/>
                </a:lnTo>
                <a:lnTo>
                  <a:pt x="79088" y="66089"/>
                </a:lnTo>
                <a:lnTo>
                  <a:pt x="82987" y="66435"/>
                </a:lnTo>
                <a:lnTo>
                  <a:pt x="85804" y="66527"/>
                </a:lnTo>
                <a:lnTo>
                  <a:pt x="88953" y="67859"/>
                </a:lnTo>
                <a:lnTo>
                  <a:pt x="92322" y="70017"/>
                </a:lnTo>
                <a:lnTo>
                  <a:pt x="95838" y="72726"/>
                </a:lnTo>
                <a:lnTo>
                  <a:pt x="99452" y="74531"/>
                </a:lnTo>
                <a:lnTo>
                  <a:pt x="103131" y="75735"/>
                </a:lnTo>
                <a:lnTo>
                  <a:pt x="106854" y="76537"/>
                </a:lnTo>
                <a:lnTo>
                  <a:pt x="108066" y="78342"/>
                </a:lnTo>
                <a:lnTo>
                  <a:pt x="107604" y="80816"/>
                </a:lnTo>
                <a:lnTo>
                  <a:pt x="103805" y="87842"/>
                </a:lnTo>
                <a:lnTo>
                  <a:pt x="99683" y="88419"/>
                </a:lnTo>
                <a:lnTo>
                  <a:pt x="93125" y="88804"/>
                </a:lnTo>
                <a:lnTo>
                  <a:pt x="84943" y="89060"/>
                </a:lnTo>
                <a:lnTo>
                  <a:pt x="76949" y="90501"/>
                </a:lnTo>
                <a:lnTo>
                  <a:pt x="69079" y="92731"/>
                </a:lnTo>
                <a:lnTo>
                  <a:pt x="50334" y="99368"/>
                </a:lnTo>
                <a:lnTo>
                  <a:pt x="47526" y="101183"/>
                </a:lnTo>
                <a:lnTo>
                  <a:pt x="44384" y="103663"/>
                </a:lnTo>
                <a:lnTo>
                  <a:pt x="22860" y="1124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"/>
          <p:cNvSpPr/>
          <p:nvPr/>
        </p:nvSpPr>
        <p:spPr>
          <a:xfrm>
            <a:off x="2253298" y="3463289"/>
            <a:ext cx="118816" cy="89463"/>
          </a:xfrm>
          <a:custGeom>
            <a:avLst/>
            <a:gdLst/>
            <a:ahLst/>
            <a:cxnLst/>
            <a:rect l="0" t="0" r="0" b="0"/>
            <a:pathLst>
              <a:path w="118816" h="89463">
                <a:moveTo>
                  <a:pt x="9842" y="0"/>
                </a:moveTo>
                <a:lnTo>
                  <a:pt x="9842" y="6069"/>
                </a:lnTo>
                <a:lnTo>
                  <a:pt x="8572" y="10396"/>
                </a:lnTo>
                <a:lnTo>
                  <a:pt x="6455" y="15821"/>
                </a:lnTo>
                <a:lnTo>
                  <a:pt x="3774" y="21977"/>
                </a:lnTo>
                <a:lnTo>
                  <a:pt x="1986" y="28621"/>
                </a:lnTo>
                <a:lnTo>
                  <a:pt x="795" y="35591"/>
                </a:lnTo>
                <a:lnTo>
                  <a:pt x="0" y="42778"/>
                </a:lnTo>
                <a:lnTo>
                  <a:pt x="741" y="50108"/>
                </a:lnTo>
                <a:lnTo>
                  <a:pt x="2504" y="57536"/>
                </a:lnTo>
                <a:lnTo>
                  <a:pt x="4950" y="65027"/>
                </a:lnTo>
                <a:lnTo>
                  <a:pt x="7850" y="70022"/>
                </a:lnTo>
                <a:lnTo>
                  <a:pt x="11054" y="73351"/>
                </a:lnTo>
                <a:lnTo>
                  <a:pt x="14460" y="75571"/>
                </a:lnTo>
                <a:lnTo>
                  <a:pt x="18000" y="78321"/>
                </a:lnTo>
                <a:lnTo>
                  <a:pt x="21631" y="81424"/>
                </a:lnTo>
                <a:lnTo>
                  <a:pt x="25321" y="84763"/>
                </a:lnTo>
                <a:lnTo>
                  <a:pt x="29051" y="86989"/>
                </a:lnTo>
                <a:lnTo>
                  <a:pt x="32808" y="88473"/>
                </a:lnTo>
                <a:lnTo>
                  <a:pt x="36583" y="89462"/>
                </a:lnTo>
                <a:lnTo>
                  <a:pt x="41639" y="88851"/>
                </a:lnTo>
                <a:lnTo>
                  <a:pt x="47550" y="87174"/>
                </a:lnTo>
                <a:lnTo>
                  <a:pt x="54030" y="84787"/>
                </a:lnTo>
                <a:lnTo>
                  <a:pt x="60891" y="83194"/>
                </a:lnTo>
                <a:lnTo>
                  <a:pt x="68004" y="82133"/>
                </a:lnTo>
                <a:lnTo>
                  <a:pt x="75287" y="81426"/>
                </a:lnTo>
                <a:lnTo>
                  <a:pt x="81412" y="79684"/>
                </a:lnTo>
                <a:lnTo>
                  <a:pt x="86765" y="77253"/>
                </a:lnTo>
                <a:lnTo>
                  <a:pt x="91604" y="74362"/>
                </a:lnTo>
                <a:lnTo>
                  <a:pt x="96100" y="71165"/>
                </a:lnTo>
                <a:lnTo>
                  <a:pt x="100367" y="67764"/>
                </a:lnTo>
                <a:lnTo>
                  <a:pt x="104482" y="64226"/>
                </a:lnTo>
                <a:lnTo>
                  <a:pt x="107225" y="60597"/>
                </a:lnTo>
                <a:lnTo>
                  <a:pt x="109054" y="56908"/>
                </a:lnTo>
                <a:lnTo>
                  <a:pt x="110273" y="53179"/>
                </a:lnTo>
                <a:lnTo>
                  <a:pt x="112356" y="49423"/>
                </a:lnTo>
                <a:lnTo>
                  <a:pt x="115014" y="45649"/>
                </a:lnTo>
                <a:lnTo>
                  <a:pt x="118057" y="41863"/>
                </a:lnTo>
                <a:lnTo>
                  <a:pt x="118815" y="38068"/>
                </a:lnTo>
                <a:lnTo>
                  <a:pt x="118051" y="34269"/>
                </a:lnTo>
                <a:lnTo>
                  <a:pt x="116271" y="30466"/>
                </a:lnTo>
                <a:lnTo>
                  <a:pt x="113815" y="26661"/>
                </a:lnTo>
                <a:lnTo>
                  <a:pt x="110907" y="22854"/>
                </a:lnTo>
                <a:lnTo>
                  <a:pt x="107698" y="19046"/>
                </a:lnTo>
                <a:lnTo>
                  <a:pt x="104290" y="16508"/>
                </a:lnTo>
                <a:lnTo>
                  <a:pt x="100747" y="14815"/>
                </a:lnTo>
                <a:lnTo>
                  <a:pt x="92004" y="12099"/>
                </a:lnTo>
                <a:lnTo>
                  <a:pt x="90016" y="11876"/>
                </a:lnTo>
                <a:lnTo>
                  <a:pt x="87422" y="11727"/>
                </a:lnTo>
                <a:lnTo>
                  <a:pt x="66992" y="114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24</TotalTime>
  <Words>83</Words>
  <Application>Microsoft Office PowerPoint</Application>
  <PresentationFormat>On-screen Show (4:3)</PresentationFormat>
  <Paragraphs>22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Verve</vt:lpstr>
      <vt:lpstr>Areas of triangles, parallelograms, and rhombuses</vt:lpstr>
      <vt:lpstr>Area of a triangle</vt:lpstr>
      <vt:lpstr>Try these</vt:lpstr>
      <vt:lpstr>Area of a parallelogram</vt:lpstr>
      <vt:lpstr>Try this</vt:lpstr>
      <vt:lpstr>Area of a rhombus</vt:lpstr>
      <vt:lpstr>Try this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Areas of triangles, parallelograms, and rhombuses</dc:title>
  <dc:creator>Ameena</dc:creator>
  <cp:lastModifiedBy>Ameena</cp:lastModifiedBy>
  <cp:revision>5</cp:revision>
  <dcterms:created xsi:type="dcterms:W3CDTF">2008-05-22T15:55:13Z</dcterms:created>
  <dcterms:modified xsi:type="dcterms:W3CDTF">2008-05-23T16:36:10Z</dcterms:modified>
</cp:coreProperties>
</file>